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76" r:id="rId2"/>
  </p:sldMasterIdLst>
  <p:notesMasterIdLst>
    <p:notesMasterId r:id="rId96"/>
  </p:notesMasterIdLst>
  <p:sldIdLst>
    <p:sldId id="257" r:id="rId3"/>
    <p:sldId id="283" r:id="rId4"/>
    <p:sldId id="302" r:id="rId5"/>
    <p:sldId id="303" r:id="rId6"/>
    <p:sldId id="304" r:id="rId7"/>
    <p:sldId id="284" r:id="rId8"/>
    <p:sldId id="300" r:id="rId9"/>
    <p:sldId id="282" r:id="rId10"/>
    <p:sldId id="356" r:id="rId11"/>
    <p:sldId id="299" r:id="rId12"/>
    <p:sldId id="301" r:id="rId13"/>
    <p:sldId id="286" r:id="rId14"/>
    <p:sldId id="310" r:id="rId15"/>
    <p:sldId id="305" r:id="rId16"/>
    <p:sldId id="293" r:id="rId17"/>
    <p:sldId id="258" r:id="rId18"/>
    <p:sldId id="259" r:id="rId19"/>
    <p:sldId id="260" r:id="rId20"/>
    <p:sldId id="261" r:id="rId21"/>
    <p:sldId id="262" r:id="rId22"/>
    <p:sldId id="264" r:id="rId23"/>
    <p:sldId id="263" r:id="rId24"/>
    <p:sldId id="265" r:id="rId25"/>
    <p:sldId id="266" r:id="rId26"/>
    <p:sldId id="267" r:id="rId27"/>
    <p:sldId id="306" r:id="rId28"/>
    <p:sldId id="268" r:id="rId29"/>
    <p:sldId id="269" r:id="rId30"/>
    <p:sldId id="270" r:id="rId31"/>
    <p:sldId id="271" r:id="rId32"/>
    <p:sldId id="272" r:id="rId33"/>
    <p:sldId id="273" r:id="rId34"/>
    <p:sldId id="294" r:id="rId35"/>
    <p:sldId id="311" r:id="rId36"/>
    <p:sldId id="309" r:id="rId37"/>
    <p:sldId id="327" r:id="rId38"/>
    <p:sldId id="308" r:id="rId39"/>
    <p:sldId id="312" r:id="rId40"/>
    <p:sldId id="313" r:id="rId41"/>
    <p:sldId id="314" r:id="rId42"/>
    <p:sldId id="274" r:id="rId43"/>
    <p:sldId id="276" r:id="rId44"/>
    <p:sldId id="277" r:id="rId45"/>
    <p:sldId id="315" r:id="rId46"/>
    <p:sldId id="328" r:id="rId47"/>
    <p:sldId id="316" r:id="rId48"/>
    <p:sldId id="330" r:id="rId49"/>
    <p:sldId id="317" r:id="rId50"/>
    <p:sldId id="318" r:id="rId51"/>
    <p:sldId id="295" r:id="rId52"/>
    <p:sldId id="279" r:id="rId53"/>
    <p:sldId id="324" r:id="rId54"/>
    <p:sldId id="325" r:id="rId55"/>
    <p:sldId id="326" r:id="rId56"/>
    <p:sldId id="329" r:id="rId57"/>
    <p:sldId id="280" r:id="rId58"/>
    <p:sldId id="281" r:id="rId59"/>
    <p:sldId id="357" r:id="rId60"/>
    <p:sldId id="331" r:id="rId61"/>
    <p:sldId id="332" r:id="rId62"/>
    <p:sldId id="334" r:id="rId63"/>
    <p:sldId id="333" r:id="rId64"/>
    <p:sldId id="335" r:id="rId65"/>
    <p:sldId id="288" r:id="rId66"/>
    <p:sldId id="358" r:id="rId67"/>
    <p:sldId id="298" r:id="rId68"/>
    <p:sldId id="352" r:id="rId69"/>
    <p:sldId id="353" r:id="rId70"/>
    <p:sldId id="354" r:id="rId71"/>
    <p:sldId id="355" r:id="rId72"/>
    <p:sldId id="296" r:id="rId73"/>
    <p:sldId id="359" r:id="rId74"/>
    <p:sldId id="287" r:id="rId75"/>
    <p:sldId id="290" r:id="rId76"/>
    <p:sldId id="336" r:id="rId77"/>
    <p:sldId id="337" r:id="rId78"/>
    <p:sldId id="338" r:id="rId79"/>
    <p:sldId id="339" r:id="rId80"/>
    <p:sldId id="340" r:id="rId81"/>
    <p:sldId id="341" r:id="rId82"/>
    <p:sldId id="342" r:id="rId83"/>
    <p:sldId id="360" r:id="rId84"/>
    <p:sldId id="343" r:id="rId85"/>
    <p:sldId id="344" r:id="rId86"/>
    <p:sldId id="345" r:id="rId87"/>
    <p:sldId id="346" r:id="rId88"/>
    <p:sldId id="347" r:id="rId89"/>
    <p:sldId id="348" r:id="rId90"/>
    <p:sldId id="349" r:id="rId91"/>
    <p:sldId id="350" r:id="rId92"/>
    <p:sldId id="351" r:id="rId93"/>
    <p:sldId id="292" r:id="rId94"/>
    <p:sldId id="291" r:id="rId95"/>
  </p:sldIdLst>
  <p:sldSz cx="9144000" cy="6858000" type="screen4x3"/>
  <p:notesSz cx="7099300" cy="10234613"/>
  <p:custDataLst>
    <p:tags r:id="rId97"/>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schnitt ohne Titel" id="{E960F077-BA52-46DB-851C-7CED46EFDE41}">
          <p14:sldIdLst>
            <p14:sldId id="257"/>
            <p14:sldId id="283"/>
            <p14:sldId id="302"/>
            <p14:sldId id="303"/>
            <p14:sldId id="304"/>
          </p14:sldIdLst>
        </p14:section>
        <p14:section name="Haftung&#10;Was ist eigentlich &quot;Haftung&quot;?" id="{87E4B007-87E7-4BD0-8CA4-FE449ABC3B19}">
          <p14:sldIdLst>
            <p14:sldId id="284"/>
            <p14:sldId id="300"/>
            <p14:sldId id="282"/>
            <p14:sldId id="356"/>
            <p14:sldId id="299"/>
            <p14:sldId id="301"/>
          </p14:sldIdLst>
        </p14:section>
        <p14:section name="Urheberrecht&#10;Was sollte ich zum Urheberrecht wissen?" id="{F4600AE8-1D95-4894-BD21-B7F6D2800DAA}">
          <p14:sldIdLst>
            <p14:sldId id="286"/>
            <p14:sldId id="310"/>
            <p14:sldId id="305"/>
          </p14:sldIdLst>
        </p14:section>
        <p14:section name="+Geschichte&#10;Wie kam es zu den heutigen Problemen?" id="{08BCDDBC-2FA9-448C-9B25-790F475B454A}">
          <p14:sldIdLst>
            <p14:sldId id="293"/>
            <p14:sldId id="258"/>
            <p14:sldId id="259"/>
            <p14:sldId id="260"/>
            <p14:sldId id="261"/>
            <p14:sldId id="262"/>
            <p14:sldId id="264"/>
            <p14:sldId id="263"/>
            <p14:sldId id="265"/>
            <p14:sldId id="266"/>
            <p14:sldId id="267"/>
            <p14:sldId id="306"/>
            <p14:sldId id="268"/>
            <p14:sldId id="269"/>
            <p14:sldId id="270"/>
            <p14:sldId id="271"/>
            <p14:sldId id="272"/>
            <p14:sldId id="273"/>
          </p14:sldIdLst>
        </p14:section>
        <p14:section name="+Umfang&#10;Wer darf mir was verbieten?" id="{143AD5CD-2F90-49D9-AC2E-3FF3506EE154}">
          <p14:sldIdLst>
            <p14:sldId id="294"/>
            <p14:sldId id="311"/>
            <p14:sldId id="309"/>
            <p14:sldId id="327"/>
            <p14:sldId id="308"/>
            <p14:sldId id="312"/>
            <p14:sldId id="313"/>
            <p14:sldId id="314"/>
            <p14:sldId id="274"/>
            <p14:sldId id="276"/>
            <p14:sldId id="277"/>
            <p14:sldId id="315"/>
            <p14:sldId id="328"/>
            <p14:sldId id="316"/>
            <p14:sldId id="330"/>
            <p14:sldId id="317"/>
            <p14:sldId id="318"/>
          </p14:sldIdLst>
        </p14:section>
        <p14:section name="+Ausnahmen&#10;Inwieweit ist die Hochschule privilegiert?" id="{B19C56F7-CD34-426B-A818-56D50FCF4AEB}">
          <p14:sldIdLst>
            <p14:sldId id="295"/>
            <p14:sldId id="279"/>
            <p14:sldId id="324"/>
            <p14:sldId id="325"/>
            <p14:sldId id="326"/>
            <p14:sldId id="329"/>
            <p14:sldId id="280"/>
            <p14:sldId id="281"/>
            <p14:sldId id="357"/>
            <p14:sldId id="331"/>
            <p14:sldId id="332"/>
            <p14:sldId id="334"/>
            <p14:sldId id="333"/>
            <p14:sldId id="335"/>
          </p14:sldIdLst>
        </p14:section>
        <p14:section name="Datenschutz&#10;Was sollte ich zum Datenschutz wissen?" id="{38776C8B-3A9C-4DA9-8180-4FEFE43A633E}">
          <p14:sldIdLst>
            <p14:sldId id="288"/>
            <p14:sldId id="358"/>
          </p14:sldIdLst>
        </p14:section>
        <p14:section name="+Gegenstand&#10;Was schützt der Datenschutz?" id="{34DEDB8E-3520-4B30-83BE-88373FEA330D}">
          <p14:sldIdLst>
            <p14:sldId id="298"/>
            <p14:sldId id="352"/>
            <p14:sldId id="353"/>
            <p14:sldId id="354"/>
            <p14:sldId id="355"/>
          </p14:sldIdLst>
        </p14:section>
        <p14:section name="+Eigenes Bild&#10;Was gilt für das Recht am eigenen Bild / Wort?" id="{7E3C23EA-DDD0-401E-98B9-B35E42C3FB08}">
          <p14:sldIdLst>
            <p14:sldId id="296"/>
            <p14:sldId id="359"/>
            <p14:sldId id="287"/>
          </p14:sldIdLst>
        </p14:section>
        <p14:section name="Studenten&#10;Was gilt bei Rechtsverletzungen durch Studenten?" id="{FD334D51-8EE9-4B82-96C4-B0DBA9B0CAC9}">
          <p14:sldIdLst>
            <p14:sldId id="290"/>
            <p14:sldId id="336"/>
            <p14:sldId id="337"/>
            <p14:sldId id="338"/>
            <p14:sldId id="339"/>
            <p14:sldId id="340"/>
            <p14:sldId id="341"/>
            <p14:sldId id="342"/>
          </p14:sldIdLst>
        </p14:section>
        <p14:section name="Prüfungen&#10;Was ist bei ePrüfungen zu beachten?" id="{ED30F271-ABE2-4A45-8BB1-0EDDCD1054CB}">
          <p14:sldIdLst>
            <p14:sldId id="360"/>
            <p14:sldId id="343"/>
            <p14:sldId id="344"/>
            <p14:sldId id="345"/>
            <p14:sldId id="346"/>
            <p14:sldId id="347"/>
            <p14:sldId id="348"/>
            <p14:sldId id="349"/>
            <p14:sldId id="350"/>
            <p14:sldId id="351"/>
          </p14:sldIdLst>
        </p14:section>
        <p14:section name="Fazit&#10;Was sollte man von diesem Vortrag mitnehmen?" id="{55C583A7-8FD6-46B6-A5A8-8448DFDBF5F8}">
          <p14:sldIdLst>
            <p14:sldId id="292"/>
            <p14:sldId id="291"/>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0000"/>
    <a:srgbClr val="C3CC31"/>
    <a:srgbClr val="D3CE28"/>
    <a:srgbClr val="004280"/>
    <a:srgbClr val="65617C"/>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7811" autoAdjust="0"/>
  </p:normalViewPr>
  <p:slideViewPr>
    <p:cSldViewPr>
      <p:cViewPr>
        <p:scale>
          <a:sx n="57" d="100"/>
          <a:sy n="57" d="100"/>
        </p:scale>
        <p:origin x="2316" y="16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3C1F0B-9A6C-4285-B95B-2BD3A9932D6E}"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de-DE"/>
        </a:p>
      </dgm:t>
    </dgm:pt>
    <dgm:pt modelId="{6068089F-3373-4AAF-95CA-C28BE6AFEFA6}">
      <dgm:prSet/>
      <dgm:spPr/>
      <dgm:t>
        <a:bodyPr/>
        <a:lstStyle/>
        <a:p>
          <a:pPr rtl="0"/>
          <a:r>
            <a:rPr lang="de-DE" b="0" smtClean="0"/>
            <a:t>Unterlassung (+Abmahnkosten)</a:t>
          </a:r>
          <a:endParaRPr lang="de-DE" b="0"/>
        </a:p>
      </dgm:t>
    </dgm:pt>
    <dgm:pt modelId="{A5C21241-FB6B-458F-878A-E9C56C202148}" type="parTrans" cxnId="{06B63F63-4828-46C7-9896-07289D304744}">
      <dgm:prSet/>
      <dgm:spPr/>
      <dgm:t>
        <a:bodyPr/>
        <a:lstStyle/>
        <a:p>
          <a:endParaRPr lang="de-DE" b="0"/>
        </a:p>
      </dgm:t>
    </dgm:pt>
    <dgm:pt modelId="{696B03B5-B473-47AE-AACA-68D6CFF4AFEB}" type="sibTrans" cxnId="{06B63F63-4828-46C7-9896-07289D304744}">
      <dgm:prSet/>
      <dgm:spPr/>
      <dgm:t>
        <a:bodyPr/>
        <a:lstStyle/>
        <a:p>
          <a:endParaRPr lang="de-DE" b="0"/>
        </a:p>
      </dgm:t>
    </dgm:pt>
    <dgm:pt modelId="{F403ABB4-EE84-4943-B6F2-F2E7CEF7B041}">
      <dgm:prSet/>
      <dgm:spPr/>
      <dgm:t>
        <a:bodyPr/>
        <a:lstStyle/>
        <a:p>
          <a:pPr rtl="0"/>
          <a:r>
            <a:rPr lang="de-DE" b="0" smtClean="0"/>
            <a:t>Schadensersatz</a:t>
          </a:r>
          <a:endParaRPr lang="de-DE" b="0"/>
        </a:p>
      </dgm:t>
    </dgm:pt>
    <dgm:pt modelId="{CD90F389-BAAB-43D5-832F-2AE0A4801A6A}" type="parTrans" cxnId="{F36F456F-1371-435B-BE25-EF30F1EA6104}">
      <dgm:prSet/>
      <dgm:spPr/>
      <dgm:t>
        <a:bodyPr/>
        <a:lstStyle/>
        <a:p>
          <a:endParaRPr lang="de-DE" b="0"/>
        </a:p>
      </dgm:t>
    </dgm:pt>
    <dgm:pt modelId="{EBF1BF8A-99BF-4B8F-B7BA-D67AE8CC8566}" type="sibTrans" cxnId="{F36F456F-1371-435B-BE25-EF30F1EA6104}">
      <dgm:prSet/>
      <dgm:spPr/>
      <dgm:t>
        <a:bodyPr/>
        <a:lstStyle/>
        <a:p>
          <a:endParaRPr lang="de-DE" b="0"/>
        </a:p>
      </dgm:t>
    </dgm:pt>
    <dgm:pt modelId="{A585F07F-5F73-4C06-95C4-7DE37A71B5E8}">
      <dgm:prSet/>
      <dgm:spPr/>
      <dgm:t>
        <a:bodyPr/>
        <a:lstStyle/>
        <a:p>
          <a:pPr rtl="0"/>
          <a:r>
            <a:rPr lang="de-DE" b="0" smtClean="0"/>
            <a:t>Bußgeld (Ordnungswidrigkeit)</a:t>
          </a:r>
          <a:endParaRPr lang="de-DE" b="0"/>
        </a:p>
      </dgm:t>
    </dgm:pt>
    <dgm:pt modelId="{5449B5F4-0C31-4E9C-B45A-B9E95CA191C7}" type="parTrans" cxnId="{A19FA010-02BD-430F-AF94-6624CF55D7C4}">
      <dgm:prSet/>
      <dgm:spPr/>
      <dgm:t>
        <a:bodyPr/>
        <a:lstStyle/>
        <a:p>
          <a:endParaRPr lang="de-DE" b="0"/>
        </a:p>
      </dgm:t>
    </dgm:pt>
    <dgm:pt modelId="{CCBA0D38-8E43-4EEF-BDF2-4E2162200E05}" type="sibTrans" cxnId="{A19FA010-02BD-430F-AF94-6624CF55D7C4}">
      <dgm:prSet/>
      <dgm:spPr/>
      <dgm:t>
        <a:bodyPr/>
        <a:lstStyle/>
        <a:p>
          <a:endParaRPr lang="de-DE" b="0"/>
        </a:p>
      </dgm:t>
    </dgm:pt>
    <dgm:pt modelId="{E6D99AA2-85BF-4F31-8CEA-71BFA4882369}">
      <dgm:prSet/>
      <dgm:spPr/>
      <dgm:t>
        <a:bodyPr/>
        <a:lstStyle/>
        <a:p>
          <a:pPr rtl="0"/>
          <a:r>
            <a:rPr lang="de-DE" b="0" smtClean="0"/>
            <a:t>Geldstrafe</a:t>
          </a:r>
          <a:endParaRPr lang="de-DE" b="0"/>
        </a:p>
      </dgm:t>
    </dgm:pt>
    <dgm:pt modelId="{539C5017-E189-455C-AC10-89F16D3D7CF6}" type="parTrans" cxnId="{3475D54B-9C3E-45DC-9CB8-2D20B4679F20}">
      <dgm:prSet/>
      <dgm:spPr/>
      <dgm:t>
        <a:bodyPr/>
        <a:lstStyle/>
        <a:p>
          <a:endParaRPr lang="de-DE" b="0"/>
        </a:p>
      </dgm:t>
    </dgm:pt>
    <dgm:pt modelId="{E3334445-C3C6-4D43-A5FC-91074069C2BD}" type="sibTrans" cxnId="{3475D54B-9C3E-45DC-9CB8-2D20B4679F20}">
      <dgm:prSet/>
      <dgm:spPr/>
      <dgm:t>
        <a:bodyPr/>
        <a:lstStyle/>
        <a:p>
          <a:endParaRPr lang="de-DE" b="0"/>
        </a:p>
      </dgm:t>
    </dgm:pt>
    <dgm:pt modelId="{E5B52EC2-6EDB-4CC7-87E0-63C078EF81AF}">
      <dgm:prSet/>
      <dgm:spPr/>
      <dgm:t>
        <a:bodyPr/>
        <a:lstStyle/>
        <a:p>
          <a:pPr rtl="0"/>
          <a:r>
            <a:rPr lang="de-DE" b="0" smtClean="0"/>
            <a:t>Freiheitsstrafe (Gefängnis)</a:t>
          </a:r>
          <a:endParaRPr lang="de-DE" b="0"/>
        </a:p>
      </dgm:t>
    </dgm:pt>
    <dgm:pt modelId="{11BFB820-3A49-41B6-84DB-8638AE32EADF}" type="parTrans" cxnId="{0FE6A6D3-D325-4A09-9139-8A2FEA2FD7C5}">
      <dgm:prSet/>
      <dgm:spPr/>
      <dgm:t>
        <a:bodyPr/>
        <a:lstStyle/>
        <a:p>
          <a:endParaRPr lang="de-DE" b="0"/>
        </a:p>
      </dgm:t>
    </dgm:pt>
    <dgm:pt modelId="{C99A7591-2E10-459C-9F09-375D20771122}" type="sibTrans" cxnId="{0FE6A6D3-D325-4A09-9139-8A2FEA2FD7C5}">
      <dgm:prSet/>
      <dgm:spPr/>
      <dgm:t>
        <a:bodyPr/>
        <a:lstStyle/>
        <a:p>
          <a:endParaRPr lang="de-DE" b="0"/>
        </a:p>
      </dgm:t>
    </dgm:pt>
    <dgm:pt modelId="{AD144124-8B05-40F6-BB77-8A5FFD08608F}" type="pres">
      <dgm:prSet presAssocID="{FE3C1F0B-9A6C-4285-B95B-2BD3A9932D6E}" presName="Name0" presStyleCnt="0">
        <dgm:presLayoutVars>
          <dgm:dir/>
          <dgm:animLvl val="lvl"/>
          <dgm:resizeHandles val="exact"/>
        </dgm:presLayoutVars>
      </dgm:prSet>
      <dgm:spPr/>
      <dgm:t>
        <a:bodyPr/>
        <a:lstStyle/>
        <a:p>
          <a:endParaRPr lang="de-DE"/>
        </a:p>
      </dgm:t>
    </dgm:pt>
    <dgm:pt modelId="{AEB27435-0393-4B45-8804-44AFEF8C2E86}" type="pres">
      <dgm:prSet presAssocID="{E5B52EC2-6EDB-4CC7-87E0-63C078EF81AF}" presName="boxAndChildren" presStyleCnt="0"/>
      <dgm:spPr/>
    </dgm:pt>
    <dgm:pt modelId="{8657EEC5-F20E-4E03-AB9F-5B8A6AEE4DDB}" type="pres">
      <dgm:prSet presAssocID="{E5B52EC2-6EDB-4CC7-87E0-63C078EF81AF}" presName="parentTextBox" presStyleLbl="node1" presStyleIdx="0" presStyleCnt="5"/>
      <dgm:spPr/>
      <dgm:t>
        <a:bodyPr/>
        <a:lstStyle/>
        <a:p>
          <a:endParaRPr lang="de-DE"/>
        </a:p>
      </dgm:t>
    </dgm:pt>
    <dgm:pt modelId="{13E24026-BCD9-412F-9442-053DD383CE9B}" type="pres">
      <dgm:prSet presAssocID="{E3334445-C3C6-4D43-A5FC-91074069C2BD}" presName="sp" presStyleCnt="0"/>
      <dgm:spPr/>
    </dgm:pt>
    <dgm:pt modelId="{EED50FB4-8AC1-4206-B79B-A98B31891F1E}" type="pres">
      <dgm:prSet presAssocID="{E6D99AA2-85BF-4F31-8CEA-71BFA4882369}" presName="arrowAndChildren" presStyleCnt="0"/>
      <dgm:spPr/>
    </dgm:pt>
    <dgm:pt modelId="{10D88D9F-9146-4657-822B-6FB8CE42B8CB}" type="pres">
      <dgm:prSet presAssocID="{E6D99AA2-85BF-4F31-8CEA-71BFA4882369}" presName="parentTextArrow" presStyleLbl="node1" presStyleIdx="1" presStyleCnt="5"/>
      <dgm:spPr/>
      <dgm:t>
        <a:bodyPr/>
        <a:lstStyle/>
        <a:p>
          <a:endParaRPr lang="de-DE"/>
        </a:p>
      </dgm:t>
    </dgm:pt>
    <dgm:pt modelId="{E5FEBAB3-3883-4548-BB0B-AEBCF0739F0C}" type="pres">
      <dgm:prSet presAssocID="{CCBA0D38-8E43-4EEF-BDF2-4E2162200E05}" presName="sp" presStyleCnt="0"/>
      <dgm:spPr/>
    </dgm:pt>
    <dgm:pt modelId="{9EF931EF-E649-462D-AEDB-E3B3F2FC536C}" type="pres">
      <dgm:prSet presAssocID="{A585F07F-5F73-4C06-95C4-7DE37A71B5E8}" presName="arrowAndChildren" presStyleCnt="0"/>
      <dgm:spPr/>
    </dgm:pt>
    <dgm:pt modelId="{EF819A7B-38C4-42D6-9D26-671AD69A9A91}" type="pres">
      <dgm:prSet presAssocID="{A585F07F-5F73-4C06-95C4-7DE37A71B5E8}" presName="parentTextArrow" presStyleLbl="node1" presStyleIdx="2" presStyleCnt="5"/>
      <dgm:spPr/>
      <dgm:t>
        <a:bodyPr/>
        <a:lstStyle/>
        <a:p>
          <a:endParaRPr lang="de-DE"/>
        </a:p>
      </dgm:t>
    </dgm:pt>
    <dgm:pt modelId="{C315753C-71F5-48E6-AC32-2455CB69E5F1}" type="pres">
      <dgm:prSet presAssocID="{EBF1BF8A-99BF-4B8F-B7BA-D67AE8CC8566}" presName="sp" presStyleCnt="0"/>
      <dgm:spPr/>
    </dgm:pt>
    <dgm:pt modelId="{3CCADA6F-7D08-40FA-A8A6-8517184B2EC5}" type="pres">
      <dgm:prSet presAssocID="{F403ABB4-EE84-4943-B6F2-F2E7CEF7B041}" presName="arrowAndChildren" presStyleCnt="0"/>
      <dgm:spPr/>
    </dgm:pt>
    <dgm:pt modelId="{1CEA82AD-56A4-4DEA-BE38-74B4A33BF5F6}" type="pres">
      <dgm:prSet presAssocID="{F403ABB4-EE84-4943-B6F2-F2E7CEF7B041}" presName="parentTextArrow" presStyleLbl="node1" presStyleIdx="3" presStyleCnt="5"/>
      <dgm:spPr/>
      <dgm:t>
        <a:bodyPr/>
        <a:lstStyle/>
        <a:p>
          <a:endParaRPr lang="de-DE"/>
        </a:p>
      </dgm:t>
    </dgm:pt>
    <dgm:pt modelId="{5E2A227A-BED2-4010-8320-F8F9A8C8B966}" type="pres">
      <dgm:prSet presAssocID="{696B03B5-B473-47AE-AACA-68D6CFF4AFEB}" presName="sp" presStyleCnt="0"/>
      <dgm:spPr/>
    </dgm:pt>
    <dgm:pt modelId="{F6C2F1F8-A0EC-49D9-B737-1C5335CC7334}" type="pres">
      <dgm:prSet presAssocID="{6068089F-3373-4AAF-95CA-C28BE6AFEFA6}" presName="arrowAndChildren" presStyleCnt="0"/>
      <dgm:spPr/>
    </dgm:pt>
    <dgm:pt modelId="{80C40258-86C6-4B82-9D6E-5F62BAEBD2E4}" type="pres">
      <dgm:prSet presAssocID="{6068089F-3373-4AAF-95CA-C28BE6AFEFA6}" presName="parentTextArrow" presStyleLbl="node1" presStyleIdx="4" presStyleCnt="5"/>
      <dgm:spPr/>
      <dgm:t>
        <a:bodyPr/>
        <a:lstStyle/>
        <a:p>
          <a:endParaRPr lang="de-DE"/>
        </a:p>
      </dgm:t>
    </dgm:pt>
  </dgm:ptLst>
  <dgm:cxnLst>
    <dgm:cxn modelId="{D0508335-2CA7-497F-BDA2-00C7B59635DE}" type="presOf" srcId="{E5B52EC2-6EDB-4CC7-87E0-63C078EF81AF}" destId="{8657EEC5-F20E-4E03-AB9F-5B8A6AEE4DDB}" srcOrd="0" destOrd="0" presId="urn:microsoft.com/office/officeart/2005/8/layout/process4"/>
    <dgm:cxn modelId="{EF5F51A6-63B9-4D81-A610-6E050777D634}" type="presOf" srcId="{A585F07F-5F73-4C06-95C4-7DE37A71B5E8}" destId="{EF819A7B-38C4-42D6-9D26-671AD69A9A91}" srcOrd="0" destOrd="0" presId="urn:microsoft.com/office/officeart/2005/8/layout/process4"/>
    <dgm:cxn modelId="{CB14E0A4-5736-4B45-8AF1-D6D45D8FA40A}" type="presOf" srcId="{6068089F-3373-4AAF-95CA-C28BE6AFEFA6}" destId="{80C40258-86C6-4B82-9D6E-5F62BAEBD2E4}" srcOrd="0" destOrd="0" presId="urn:microsoft.com/office/officeart/2005/8/layout/process4"/>
    <dgm:cxn modelId="{A19FA010-02BD-430F-AF94-6624CF55D7C4}" srcId="{FE3C1F0B-9A6C-4285-B95B-2BD3A9932D6E}" destId="{A585F07F-5F73-4C06-95C4-7DE37A71B5E8}" srcOrd="2" destOrd="0" parTransId="{5449B5F4-0C31-4E9C-B45A-B9E95CA191C7}" sibTransId="{CCBA0D38-8E43-4EEF-BDF2-4E2162200E05}"/>
    <dgm:cxn modelId="{F36F456F-1371-435B-BE25-EF30F1EA6104}" srcId="{FE3C1F0B-9A6C-4285-B95B-2BD3A9932D6E}" destId="{F403ABB4-EE84-4943-B6F2-F2E7CEF7B041}" srcOrd="1" destOrd="0" parTransId="{CD90F389-BAAB-43D5-832F-2AE0A4801A6A}" sibTransId="{EBF1BF8A-99BF-4B8F-B7BA-D67AE8CC8566}"/>
    <dgm:cxn modelId="{9E91F2B5-30BA-4B50-B7D4-D9267C08FEC2}" type="presOf" srcId="{E6D99AA2-85BF-4F31-8CEA-71BFA4882369}" destId="{10D88D9F-9146-4657-822B-6FB8CE42B8CB}" srcOrd="0" destOrd="0" presId="urn:microsoft.com/office/officeart/2005/8/layout/process4"/>
    <dgm:cxn modelId="{06B63F63-4828-46C7-9896-07289D304744}" srcId="{FE3C1F0B-9A6C-4285-B95B-2BD3A9932D6E}" destId="{6068089F-3373-4AAF-95CA-C28BE6AFEFA6}" srcOrd="0" destOrd="0" parTransId="{A5C21241-FB6B-458F-878A-E9C56C202148}" sibTransId="{696B03B5-B473-47AE-AACA-68D6CFF4AFEB}"/>
    <dgm:cxn modelId="{3475D54B-9C3E-45DC-9CB8-2D20B4679F20}" srcId="{FE3C1F0B-9A6C-4285-B95B-2BD3A9932D6E}" destId="{E6D99AA2-85BF-4F31-8CEA-71BFA4882369}" srcOrd="3" destOrd="0" parTransId="{539C5017-E189-455C-AC10-89F16D3D7CF6}" sibTransId="{E3334445-C3C6-4D43-A5FC-91074069C2BD}"/>
    <dgm:cxn modelId="{2AB4EFDC-2B30-488B-9158-5987F4ABC22F}" type="presOf" srcId="{F403ABB4-EE84-4943-B6F2-F2E7CEF7B041}" destId="{1CEA82AD-56A4-4DEA-BE38-74B4A33BF5F6}" srcOrd="0" destOrd="0" presId="urn:microsoft.com/office/officeart/2005/8/layout/process4"/>
    <dgm:cxn modelId="{443FFC60-A224-40A7-9361-CBBFCCC9D152}" type="presOf" srcId="{FE3C1F0B-9A6C-4285-B95B-2BD3A9932D6E}" destId="{AD144124-8B05-40F6-BB77-8A5FFD08608F}" srcOrd="0" destOrd="0" presId="urn:microsoft.com/office/officeart/2005/8/layout/process4"/>
    <dgm:cxn modelId="{0FE6A6D3-D325-4A09-9139-8A2FEA2FD7C5}" srcId="{FE3C1F0B-9A6C-4285-B95B-2BD3A9932D6E}" destId="{E5B52EC2-6EDB-4CC7-87E0-63C078EF81AF}" srcOrd="4" destOrd="0" parTransId="{11BFB820-3A49-41B6-84DB-8638AE32EADF}" sibTransId="{C99A7591-2E10-459C-9F09-375D20771122}"/>
    <dgm:cxn modelId="{B639FBED-5C2D-48DD-AC54-13F6ECAAAC5E}" type="presParOf" srcId="{AD144124-8B05-40F6-BB77-8A5FFD08608F}" destId="{AEB27435-0393-4B45-8804-44AFEF8C2E86}" srcOrd="0" destOrd="0" presId="urn:microsoft.com/office/officeart/2005/8/layout/process4"/>
    <dgm:cxn modelId="{E5820F7A-5ED8-4A48-B582-ECB1EAAA816D}" type="presParOf" srcId="{AEB27435-0393-4B45-8804-44AFEF8C2E86}" destId="{8657EEC5-F20E-4E03-AB9F-5B8A6AEE4DDB}" srcOrd="0" destOrd="0" presId="urn:microsoft.com/office/officeart/2005/8/layout/process4"/>
    <dgm:cxn modelId="{1D8F20F2-0051-40FC-80E1-1472E0C548E9}" type="presParOf" srcId="{AD144124-8B05-40F6-BB77-8A5FFD08608F}" destId="{13E24026-BCD9-412F-9442-053DD383CE9B}" srcOrd="1" destOrd="0" presId="urn:microsoft.com/office/officeart/2005/8/layout/process4"/>
    <dgm:cxn modelId="{D8B40F4C-FEE1-4A30-B48F-83C488D32962}" type="presParOf" srcId="{AD144124-8B05-40F6-BB77-8A5FFD08608F}" destId="{EED50FB4-8AC1-4206-B79B-A98B31891F1E}" srcOrd="2" destOrd="0" presId="urn:microsoft.com/office/officeart/2005/8/layout/process4"/>
    <dgm:cxn modelId="{5850D322-5C4A-434A-9AC3-76430291D26B}" type="presParOf" srcId="{EED50FB4-8AC1-4206-B79B-A98B31891F1E}" destId="{10D88D9F-9146-4657-822B-6FB8CE42B8CB}" srcOrd="0" destOrd="0" presId="urn:microsoft.com/office/officeart/2005/8/layout/process4"/>
    <dgm:cxn modelId="{F49D9BD2-02F7-42E7-8647-490572B608B8}" type="presParOf" srcId="{AD144124-8B05-40F6-BB77-8A5FFD08608F}" destId="{E5FEBAB3-3883-4548-BB0B-AEBCF0739F0C}" srcOrd="3" destOrd="0" presId="urn:microsoft.com/office/officeart/2005/8/layout/process4"/>
    <dgm:cxn modelId="{867CB5F3-DDD0-45BF-8112-7EE3729E3703}" type="presParOf" srcId="{AD144124-8B05-40F6-BB77-8A5FFD08608F}" destId="{9EF931EF-E649-462D-AEDB-E3B3F2FC536C}" srcOrd="4" destOrd="0" presId="urn:microsoft.com/office/officeart/2005/8/layout/process4"/>
    <dgm:cxn modelId="{D000D0E6-BFE1-4B33-853A-117084AED2CF}" type="presParOf" srcId="{9EF931EF-E649-462D-AEDB-E3B3F2FC536C}" destId="{EF819A7B-38C4-42D6-9D26-671AD69A9A91}" srcOrd="0" destOrd="0" presId="urn:microsoft.com/office/officeart/2005/8/layout/process4"/>
    <dgm:cxn modelId="{FCABA293-11A7-4154-9B17-2F4B9B97587B}" type="presParOf" srcId="{AD144124-8B05-40F6-BB77-8A5FFD08608F}" destId="{C315753C-71F5-48E6-AC32-2455CB69E5F1}" srcOrd="5" destOrd="0" presId="urn:microsoft.com/office/officeart/2005/8/layout/process4"/>
    <dgm:cxn modelId="{40A844E1-48AA-4F46-A2BA-73E550D13946}" type="presParOf" srcId="{AD144124-8B05-40F6-BB77-8A5FFD08608F}" destId="{3CCADA6F-7D08-40FA-A8A6-8517184B2EC5}" srcOrd="6" destOrd="0" presId="urn:microsoft.com/office/officeart/2005/8/layout/process4"/>
    <dgm:cxn modelId="{D80B1FDE-0FFF-45A8-913C-54C21249CCCD}" type="presParOf" srcId="{3CCADA6F-7D08-40FA-A8A6-8517184B2EC5}" destId="{1CEA82AD-56A4-4DEA-BE38-74B4A33BF5F6}" srcOrd="0" destOrd="0" presId="urn:microsoft.com/office/officeart/2005/8/layout/process4"/>
    <dgm:cxn modelId="{65B1278E-1299-439B-B29C-E22D7E8D8A4E}" type="presParOf" srcId="{AD144124-8B05-40F6-BB77-8A5FFD08608F}" destId="{5E2A227A-BED2-4010-8320-F8F9A8C8B966}" srcOrd="7" destOrd="0" presId="urn:microsoft.com/office/officeart/2005/8/layout/process4"/>
    <dgm:cxn modelId="{BAC3D68D-7A4C-4BE0-B702-34D7CC5144C6}" type="presParOf" srcId="{AD144124-8B05-40F6-BB77-8A5FFD08608F}" destId="{F6C2F1F8-A0EC-49D9-B737-1C5335CC7334}" srcOrd="8" destOrd="0" presId="urn:microsoft.com/office/officeart/2005/8/layout/process4"/>
    <dgm:cxn modelId="{8EB01A20-03AA-4FB1-95CC-9324CA89F14C}" type="presParOf" srcId="{F6C2F1F8-A0EC-49D9-B737-1C5335CC7334}" destId="{80C40258-86C6-4B82-9D6E-5F62BAEBD2E4}" srcOrd="0" destOrd="0" presId="urn:microsoft.com/office/officeart/2005/8/layout/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B39BD6D-8FAD-45D4-8DB8-5331CBE790A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de-DE"/>
        </a:p>
      </dgm:t>
    </dgm:pt>
    <dgm:pt modelId="{8D13F511-C5A5-4273-B11D-3FB3145D1C95}">
      <dgm:prSet custT="1"/>
      <dgm:spPr/>
      <dgm:t>
        <a:bodyPr/>
        <a:lstStyle/>
        <a:p>
          <a:pPr rtl="0"/>
          <a:r>
            <a:rPr lang="de-DE" sz="2000" dirty="0" smtClean="0"/>
            <a:t>Werkzeug (z.B. CAD, Programmierung, …)</a:t>
          </a:r>
          <a:endParaRPr lang="de-DE" sz="2000" dirty="0"/>
        </a:p>
      </dgm:t>
    </dgm:pt>
    <dgm:pt modelId="{274FB4B9-AC08-4BB7-AAD6-92B8C25BC935}" type="parTrans" cxnId="{F0CEE2D6-4D1A-4628-AB7D-52E13347D986}">
      <dgm:prSet/>
      <dgm:spPr/>
      <dgm:t>
        <a:bodyPr/>
        <a:lstStyle/>
        <a:p>
          <a:endParaRPr lang="de-DE" sz="2000"/>
        </a:p>
      </dgm:t>
    </dgm:pt>
    <dgm:pt modelId="{79D1B252-5B87-4EC6-8382-01A9066F82EE}" type="sibTrans" cxnId="{F0CEE2D6-4D1A-4628-AB7D-52E13347D986}">
      <dgm:prSet custT="1"/>
      <dgm:spPr/>
      <dgm:t>
        <a:bodyPr/>
        <a:lstStyle/>
        <a:p>
          <a:endParaRPr lang="de-DE" sz="2000"/>
        </a:p>
      </dgm:t>
    </dgm:pt>
    <dgm:pt modelId="{EA270713-6F9F-4EBC-A115-A292016F857D}">
      <dgm:prSet custT="1"/>
      <dgm:spPr/>
      <dgm:t>
        <a:bodyPr/>
        <a:lstStyle/>
        <a:p>
          <a:pPr rtl="0"/>
          <a:r>
            <a:rPr lang="de-DE" sz="2000" smtClean="0"/>
            <a:t>Recherchehilfsmittel („Open Book“)</a:t>
          </a:r>
          <a:endParaRPr lang="de-DE" sz="2000"/>
        </a:p>
      </dgm:t>
    </dgm:pt>
    <dgm:pt modelId="{8DE8F7E3-9B44-4E73-A96D-15DB1AD167E4}" type="parTrans" cxnId="{42FC5D66-F2A8-476E-99C1-A3B46EA01F32}">
      <dgm:prSet/>
      <dgm:spPr/>
      <dgm:t>
        <a:bodyPr/>
        <a:lstStyle/>
        <a:p>
          <a:endParaRPr lang="de-DE" sz="2000"/>
        </a:p>
      </dgm:t>
    </dgm:pt>
    <dgm:pt modelId="{8223ABD8-C99D-4FFA-8690-58F4ED2E072C}" type="sibTrans" cxnId="{42FC5D66-F2A8-476E-99C1-A3B46EA01F32}">
      <dgm:prSet custT="1"/>
      <dgm:spPr/>
      <dgm:t>
        <a:bodyPr/>
        <a:lstStyle/>
        <a:p>
          <a:endParaRPr lang="de-DE" sz="2000"/>
        </a:p>
      </dgm:t>
    </dgm:pt>
    <dgm:pt modelId="{C35DBA3F-CAAC-4010-869A-55940E6CC63C}">
      <dgm:prSet custT="1"/>
      <dgm:spPr/>
      <dgm:t>
        <a:bodyPr/>
        <a:lstStyle/>
        <a:p>
          <a:pPr rtl="0"/>
          <a:r>
            <a:rPr lang="de-DE" sz="2000" dirty="0" smtClean="0"/>
            <a:t>Multiple Choice</a:t>
          </a:r>
          <a:endParaRPr lang="de-DE" sz="2000" dirty="0"/>
        </a:p>
      </dgm:t>
    </dgm:pt>
    <dgm:pt modelId="{B2CE5DD8-9764-4CA7-8F96-B37F7871A3E5}" type="parTrans" cxnId="{BA3B2522-F4DA-4B68-BBB1-E19052D57156}">
      <dgm:prSet/>
      <dgm:spPr/>
      <dgm:t>
        <a:bodyPr/>
        <a:lstStyle/>
        <a:p>
          <a:endParaRPr lang="de-DE" sz="2000"/>
        </a:p>
      </dgm:t>
    </dgm:pt>
    <dgm:pt modelId="{9CBBC12C-1BB9-4F41-8C37-113263E392B2}" type="sibTrans" cxnId="{BA3B2522-F4DA-4B68-BBB1-E19052D57156}">
      <dgm:prSet/>
      <dgm:spPr/>
      <dgm:t>
        <a:bodyPr/>
        <a:lstStyle/>
        <a:p>
          <a:endParaRPr lang="de-DE" sz="2000"/>
        </a:p>
      </dgm:t>
    </dgm:pt>
    <dgm:pt modelId="{0B47A845-8279-4F0A-ABB1-7CD026BE82EA}">
      <dgm:prSet custT="1"/>
      <dgm:spPr/>
      <dgm:t>
        <a:bodyPr/>
        <a:lstStyle/>
        <a:p>
          <a:pPr rtl="0"/>
          <a:r>
            <a:rPr lang="de-DE" sz="2000" dirty="0" smtClean="0"/>
            <a:t>Reine Schreibmaschine</a:t>
          </a:r>
          <a:endParaRPr lang="de-DE" sz="2000" dirty="0"/>
        </a:p>
      </dgm:t>
    </dgm:pt>
    <dgm:pt modelId="{86D2C3D9-31CE-47EF-A24A-38652D496173}" type="parTrans" cxnId="{F32E60C5-D47B-417F-A942-6C1836F578E3}">
      <dgm:prSet/>
      <dgm:spPr/>
      <dgm:t>
        <a:bodyPr/>
        <a:lstStyle/>
        <a:p>
          <a:endParaRPr lang="de-DE"/>
        </a:p>
      </dgm:t>
    </dgm:pt>
    <dgm:pt modelId="{44C3CB6E-F28E-47D3-B40C-38CE20AB984D}" type="sibTrans" cxnId="{F32E60C5-D47B-417F-A942-6C1836F578E3}">
      <dgm:prSet/>
      <dgm:spPr/>
      <dgm:t>
        <a:bodyPr/>
        <a:lstStyle/>
        <a:p>
          <a:endParaRPr lang="de-DE"/>
        </a:p>
      </dgm:t>
    </dgm:pt>
    <dgm:pt modelId="{7D919927-B12F-4E6F-80E7-D638324DA4B7}" type="pres">
      <dgm:prSet presAssocID="{CB39BD6D-8FAD-45D4-8DB8-5331CBE790A4}" presName="outerComposite" presStyleCnt="0">
        <dgm:presLayoutVars>
          <dgm:chMax val="5"/>
          <dgm:dir/>
          <dgm:resizeHandles val="exact"/>
        </dgm:presLayoutVars>
      </dgm:prSet>
      <dgm:spPr/>
      <dgm:t>
        <a:bodyPr/>
        <a:lstStyle/>
        <a:p>
          <a:endParaRPr lang="de-DE"/>
        </a:p>
      </dgm:t>
    </dgm:pt>
    <dgm:pt modelId="{2327B11F-3D73-4379-A7F5-0C43E897CEB0}" type="pres">
      <dgm:prSet presAssocID="{CB39BD6D-8FAD-45D4-8DB8-5331CBE790A4}" presName="dummyMaxCanvas" presStyleCnt="0">
        <dgm:presLayoutVars/>
      </dgm:prSet>
      <dgm:spPr/>
    </dgm:pt>
    <dgm:pt modelId="{DE8C165C-05C5-45A1-94EB-0B0CC46D5B05}" type="pres">
      <dgm:prSet presAssocID="{CB39BD6D-8FAD-45D4-8DB8-5331CBE790A4}" presName="FourNodes_1" presStyleLbl="node1" presStyleIdx="0" presStyleCnt="4">
        <dgm:presLayoutVars>
          <dgm:bulletEnabled val="1"/>
        </dgm:presLayoutVars>
      </dgm:prSet>
      <dgm:spPr/>
      <dgm:t>
        <a:bodyPr/>
        <a:lstStyle/>
        <a:p>
          <a:endParaRPr lang="de-DE"/>
        </a:p>
      </dgm:t>
    </dgm:pt>
    <dgm:pt modelId="{9DDA0BF7-21E1-4020-8D0C-D59A9707E296}" type="pres">
      <dgm:prSet presAssocID="{CB39BD6D-8FAD-45D4-8DB8-5331CBE790A4}" presName="FourNodes_2" presStyleLbl="node1" presStyleIdx="1" presStyleCnt="4">
        <dgm:presLayoutVars>
          <dgm:bulletEnabled val="1"/>
        </dgm:presLayoutVars>
      </dgm:prSet>
      <dgm:spPr/>
      <dgm:t>
        <a:bodyPr/>
        <a:lstStyle/>
        <a:p>
          <a:endParaRPr lang="de-DE"/>
        </a:p>
      </dgm:t>
    </dgm:pt>
    <dgm:pt modelId="{7E938571-431D-4F09-B932-11B6BE59B28D}" type="pres">
      <dgm:prSet presAssocID="{CB39BD6D-8FAD-45D4-8DB8-5331CBE790A4}" presName="FourNodes_3" presStyleLbl="node1" presStyleIdx="2" presStyleCnt="4">
        <dgm:presLayoutVars>
          <dgm:bulletEnabled val="1"/>
        </dgm:presLayoutVars>
      </dgm:prSet>
      <dgm:spPr/>
      <dgm:t>
        <a:bodyPr/>
        <a:lstStyle/>
        <a:p>
          <a:endParaRPr lang="de-DE"/>
        </a:p>
      </dgm:t>
    </dgm:pt>
    <dgm:pt modelId="{C0DC9F2B-0ED8-4FCE-9CDA-76377F16539B}" type="pres">
      <dgm:prSet presAssocID="{CB39BD6D-8FAD-45D4-8DB8-5331CBE790A4}" presName="FourNodes_4" presStyleLbl="node1" presStyleIdx="3" presStyleCnt="4">
        <dgm:presLayoutVars>
          <dgm:bulletEnabled val="1"/>
        </dgm:presLayoutVars>
      </dgm:prSet>
      <dgm:spPr/>
      <dgm:t>
        <a:bodyPr/>
        <a:lstStyle/>
        <a:p>
          <a:endParaRPr lang="de-DE"/>
        </a:p>
      </dgm:t>
    </dgm:pt>
    <dgm:pt modelId="{37FF6884-A1F3-49D7-A4E1-3BCCB0A5BB32}" type="pres">
      <dgm:prSet presAssocID="{CB39BD6D-8FAD-45D4-8DB8-5331CBE790A4}" presName="FourConn_1-2" presStyleLbl="fgAccFollowNode1" presStyleIdx="0" presStyleCnt="3">
        <dgm:presLayoutVars>
          <dgm:bulletEnabled val="1"/>
        </dgm:presLayoutVars>
      </dgm:prSet>
      <dgm:spPr/>
      <dgm:t>
        <a:bodyPr/>
        <a:lstStyle/>
        <a:p>
          <a:endParaRPr lang="de-DE"/>
        </a:p>
      </dgm:t>
    </dgm:pt>
    <dgm:pt modelId="{A7DC9608-11BC-4697-9361-E2ED9E374C55}" type="pres">
      <dgm:prSet presAssocID="{CB39BD6D-8FAD-45D4-8DB8-5331CBE790A4}" presName="FourConn_2-3" presStyleLbl="fgAccFollowNode1" presStyleIdx="1" presStyleCnt="3">
        <dgm:presLayoutVars>
          <dgm:bulletEnabled val="1"/>
        </dgm:presLayoutVars>
      </dgm:prSet>
      <dgm:spPr/>
      <dgm:t>
        <a:bodyPr/>
        <a:lstStyle/>
        <a:p>
          <a:endParaRPr lang="de-DE"/>
        </a:p>
      </dgm:t>
    </dgm:pt>
    <dgm:pt modelId="{799AC3E0-5FB6-4B0C-AAB1-D5E6D1229074}" type="pres">
      <dgm:prSet presAssocID="{CB39BD6D-8FAD-45D4-8DB8-5331CBE790A4}" presName="FourConn_3-4" presStyleLbl="fgAccFollowNode1" presStyleIdx="2" presStyleCnt="3">
        <dgm:presLayoutVars>
          <dgm:bulletEnabled val="1"/>
        </dgm:presLayoutVars>
      </dgm:prSet>
      <dgm:spPr/>
      <dgm:t>
        <a:bodyPr/>
        <a:lstStyle/>
        <a:p>
          <a:endParaRPr lang="de-DE"/>
        </a:p>
      </dgm:t>
    </dgm:pt>
    <dgm:pt modelId="{07753595-D2F5-4844-9974-656907152EF9}" type="pres">
      <dgm:prSet presAssocID="{CB39BD6D-8FAD-45D4-8DB8-5331CBE790A4}" presName="FourNodes_1_text" presStyleLbl="node1" presStyleIdx="3" presStyleCnt="4">
        <dgm:presLayoutVars>
          <dgm:bulletEnabled val="1"/>
        </dgm:presLayoutVars>
      </dgm:prSet>
      <dgm:spPr/>
      <dgm:t>
        <a:bodyPr/>
        <a:lstStyle/>
        <a:p>
          <a:endParaRPr lang="de-DE"/>
        </a:p>
      </dgm:t>
    </dgm:pt>
    <dgm:pt modelId="{6D5353B9-0515-4382-B4F7-13D4AD7F4EF9}" type="pres">
      <dgm:prSet presAssocID="{CB39BD6D-8FAD-45D4-8DB8-5331CBE790A4}" presName="FourNodes_2_text" presStyleLbl="node1" presStyleIdx="3" presStyleCnt="4">
        <dgm:presLayoutVars>
          <dgm:bulletEnabled val="1"/>
        </dgm:presLayoutVars>
      </dgm:prSet>
      <dgm:spPr/>
      <dgm:t>
        <a:bodyPr/>
        <a:lstStyle/>
        <a:p>
          <a:endParaRPr lang="de-DE"/>
        </a:p>
      </dgm:t>
    </dgm:pt>
    <dgm:pt modelId="{28B82054-26C0-4BC4-98EC-E6A194AB609C}" type="pres">
      <dgm:prSet presAssocID="{CB39BD6D-8FAD-45D4-8DB8-5331CBE790A4}" presName="FourNodes_3_text" presStyleLbl="node1" presStyleIdx="3" presStyleCnt="4">
        <dgm:presLayoutVars>
          <dgm:bulletEnabled val="1"/>
        </dgm:presLayoutVars>
      </dgm:prSet>
      <dgm:spPr/>
      <dgm:t>
        <a:bodyPr/>
        <a:lstStyle/>
        <a:p>
          <a:endParaRPr lang="de-DE"/>
        </a:p>
      </dgm:t>
    </dgm:pt>
    <dgm:pt modelId="{DEF69B24-9FD7-4634-9127-910F7A6F871E}" type="pres">
      <dgm:prSet presAssocID="{CB39BD6D-8FAD-45D4-8DB8-5331CBE790A4}" presName="FourNodes_4_text" presStyleLbl="node1" presStyleIdx="3" presStyleCnt="4">
        <dgm:presLayoutVars>
          <dgm:bulletEnabled val="1"/>
        </dgm:presLayoutVars>
      </dgm:prSet>
      <dgm:spPr/>
      <dgm:t>
        <a:bodyPr/>
        <a:lstStyle/>
        <a:p>
          <a:endParaRPr lang="de-DE"/>
        </a:p>
      </dgm:t>
    </dgm:pt>
  </dgm:ptLst>
  <dgm:cxnLst>
    <dgm:cxn modelId="{9259D855-DC03-4425-95AE-D91F87925516}" type="presOf" srcId="{8223ABD8-C99D-4FFA-8690-58F4ED2E072C}" destId="{799AC3E0-5FB6-4B0C-AAB1-D5E6D1229074}" srcOrd="0" destOrd="0" presId="urn:microsoft.com/office/officeart/2005/8/layout/vProcess5"/>
    <dgm:cxn modelId="{CA50A883-8304-40CD-8FA3-8C811A10BC16}" type="presOf" srcId="{8D13F511-C5A5-4273-B11D-3FB3145D1C95}" destId="{9DDA0BF7-21E1-4020-8D0C-D59A9707E296}" srcOrd="0" destOrd="0" presId="urn:microsoft.com/office/officeart/2005/8/layout/vProcess5"/>
    <dgm:cxn modelId="{72EBBEBB-51AA-4079-8409-4780DDC63F58}" type="presOf" srcId="{8D13F511-C5A5-4273-B11D-3FB3145D1C95}" destId="{6D5353B9-0515-4382-B4F7-13D4AD7F4EF9}" srcOrd="1" destOrd="0" presId="urn:microsoft.com/office/officeart/2005/8/layout/vProcess5"/>
    <dgm:cxn modelId="{F32E60C5-D47B-417F-A942-6C1836F578E3}" srcId="{CB39BD6D-8FAD-45D4-8DB8-5331CBE790A4}" destId="{0B47A845-8279-4F0A-ABB1-7CD026BE82EA}" srcOrd="0" destOrd="0" parTransId="{86D2C3D9-31CE-47EF-A24A-38652D496173}" sibTransId="{44C3CB6E-F28E-47D3-B40C-38CE20AB984D}"/>
    <dgm:cxn modelId="{42FC5D66-F2A8-476E-99C1-A3B46EA01F32}" srcId="{CB39BD6D-8FAD-45D4-8DB8-5331CBE790A4}" destId="{EA270713-6F9F-4EBC-A115-A292016F857D}" srcOrd="2" destOrd="0" parTransId="{8DE8F7E3-9B44-4E73-A96D-15DB1AD167E4}" sibTransId="{8223ABD8-C99D-4FFA-8690-58F4ED2E072C}"/>
    <dgm:cxn modelId="{0933400A-4D28-46BB-BDA8-1195C5D0E99F}" type="presOf" srcId="{0B47A845-8279-4F0A-ABB1-7CD026BE82EA}" destId="{DE8C165C-05C5-45A1-94EB-0B0CC46D5B05}" srcOrd="0" destOrd="0" presId="urn:microsoft.com/office/officeart/2005/8/layout/vProcess5"/>
    <dgm:cxn modelId="{83C893AB-48DB-49A2-B80E-748C51D17384}" type="presOf" srcId="{CB39BD6D-8FAD-45D4-8DB8-5331CBE790A4}" destId="{7D919927-B12F-4E6F-80E7-D638324DA4B7}" srcOrd="0" destOrd="0" presId="urn:microsoft.com/office/officeart/2005/8/layout/vProcess5"/>
    <dgm:cxn modelId="{04A0A425-4E39-4E49-A7D4-060ED514E67F}" type="presOf" srcId="{EA270713-6F9F-4EBC-A115-A292016F857D}" destId="{28B82054-26C0-4BC4-98EC-E6A194AB609C}" srcOrd="1" destOrd="0" presId="urn:microsoft.com/office/officeart/2005/8/layout/vProcess5"/>
    <dgm:cxn modelId="{138263C0-9087-4727-A477-EF03625B9282}" type="presOf" srcId="{79D1B252-5B87-4EC6-8382-01A9066F82EE}" destId="{A7DC9608-11BC-4697-9361-E2ED9E374C55}" srcOrd="0" destOrd="0" presId="urn:microsoft.com/office/officeart/2005/8/layout/vProcess5"/>
    <dgm:cxn modelId="{9E263BE3-7B6D-4BEE-98EB-4FE3713B721B}" type="presOf" srcId="{0B47A845-8279-4F0A-ABB1-7CD026BE82EA}" destId="{07753595-D2F5-4844-9974-656907152EF9}" srcOrd="1" destOrd="0" presId="urn:microsoft.com/office/officeart/2005/8/layout/vProcess5"/>
    <dgm:cxn modelId="{69FFEFCE-936C-4233-9A5F-B9D26CA5DD80}" type="presOf" srcId="{EA270713-6F9F-4EBC-A115-A292016F857D}" destId="{7E938571-431D-4F09-B932-11B6BE59B28D}" srcOrd="0" destOrd="0" presId="urn:microsoft.com/office/officeart/2005/8/layout/vProcess5"/>
    <dgm:cxn modelId="{96B1079C-0FE4-4874-9FCD-7B4CFE7E76E5}" type="presOf" srcId="{44C3CB6E-F28E-47D3-B40C-38CE20AB984D}" destId="{37FF6884-A1F3-49D7-A4E1-3BCCB0A5BB32}" srcOrd="0" destOrd="0" presId="urn:microsoft.com/office/officeart/2005/8/layout/vProcess5"/>
    <dgm:cxn modelId="{5E3F7DBC-7FE2-4910-BA9B-A7B27F149682}" type="presOf" srcId="{C35DBA3F-CAAC-4010-869A-55940E6CC63C}" destId="{DEF69B24-9FD7-4634-9127-910F7A6F871E}" srcOrd="1" destOrd="0" presId="urn:microsoft.com/office/officeart/2005/8/layout/vProcess5"/>
    <dgm:cxn modelId="{A069093A-AD3C-4D60-8825-8F876139E648}" type="presOf" srcId="{C35DBA3F-CAAC-4010-869A-55940E6CC63C}" destId="{C0DC9F2B-0ED8-4FCE-9CDA-76377F16539B}" srcOrd="0" destOrd="0" presId="urn:microsoft.com/office/officeart/2005/8/layout/vProcess5"/>
    <dgm:cxn modelId="{BA3B2522-F4DA-4B68-BBB1-E19052D57156}" srcId="{CB39BD6D-8FAD-45D4-8DB8-5331CBE790A4}" destId="{C35DBA3F-CAAC-4010-869A-55940E6CC63C}" srcOrd="3" destOrd="0" parTransId="{B2CE5DD8-9764-4CA7-8F96-B37F7871A3E5}" sibTransId="{9CBBC12C-1BB9-4F41-8C37-113263E392B2}"/>
    <dgm:cxn modelId="{F0CEE2D6-4D1A-4628-AB7D-52E13347D986}" srcId="{CB39BD6D-8FAD-45D4-8DB8-5331CBE790A4}" destId="{8D13F511-C5A5-4273-B11D-3FB3145D1C95}" srcOrd="1" destOrd="0" parTransId="{274FB4B9-AC08-4BB7-AAD6-92B8C25BC935}" sibTransId="{79D1B252-5B87-4EC6-8382-01A9066F82EE}"/>
    <dgm:cxn modelId="{B202894E-326B-4450-A5E9-60CFDC368ED9}" type="presParOf" srcId="{7D919927-B12F-4E6F-80E7-D638324DA4B7}" destId="{2327B11F-3D73-4379-A7F5-0C43E897CEB0}" srcOrd="0" destOrd="0" presId="urn:microsoft.com/office/officeart/2005/8/layout/vProcess5"/>
    <dgm:cxn modelId="{3E1CD542-C28E-4967-9D75-049804B46DC4}" type="presParOf" srcId="{7D919927-B12F-4E6F-80E7-D638324DA4B7}" destId="{DE8C165C-05C5-45A1-94EB-0B0CC46D5B05}" srcOrd="1" destOrd="0" presId="urn:microsoft.com/office/officeart/2005/8/layout/vProcess5"/>
    <dgm:cxn modelId="{49C27887-DA20-4B8C-B1F3-75D8069DC900}" type="presParOf" srcId="{7D919927-B12F-4E6F-80E7-D638324DA4B7}" destId="{9DDA0BF7-21E1-4020-8D0C-D59A9707E296}" srcOrd="2" destOrd="0" presId="urn:microsoft.com/office/officeart/2005/8/layout/vProcess5"/>
    <dgm:cxn modelId="{979DA243-B7AC-4F4E-A125-FFEA5EE0AB84}" type="presParOf" srcId="{7D919927-B12F-4E6F-80E7-D638324DA4B7}" destId="{7E938571-431D-4F09-B932-11B6BE59B28D}" srcOrd="3" destOrd="0" presId="urn:microsoft.com/office/officeart/2005/8/layout/vProcess5"/>
    <dgm:cxn modelId="{AD6AA9A3-C1B4-416C-B2A5-EF49C5E85694}" type="presParOf" srcId="{7D919927-B12F-4E6F-80E7-D638324DA4B7}" destId="{C0DC9F2B-0ED8-4FCE-9CDA-76377F16539B}" srcOrd="4" destOrd="0" presId="urn:microsoft.com/office/officeart/2005/8/layout/vProcess5"/>
    <dgm:cxn modelId="{E35008EB-340D-4E49-92A3-27FB4DBD19B4}" type="presParOf" srcId="{7D919927-B12F-4E6F-80E7-D638324DA4B7}" destId="{37FF6884-A1F3-49D7-A4E1-3BCCB0A5BB32}" srcOrd="5" destOrd="0" presId="urn:microsoft.com/office/officeart/2005/8/layout/vProcess5"/>
    <dgm:cxn modelId="{04F29912-FC00-42C9-A16A-623F8F67A175}" type="presParOf" srcId="{7D919927-B12F-4E6F-80E7-D638324DA4B7}" destId="{A7DC9608-11BC-4697-9361-E2ED9E374C55}" srcOrd="6" destOrd="0" presId="urn:microsoft.com/office/officeart/2005/8/layout/vProcess5"/>
    <dgm:cxn modelId="{5DCA9ED6-8292-4B90-BE8A-402AC37B69D9}" type="presParOf" srcId="{7D919927-B12F-4E6F-80E7-D638324DA4B7}" destId="{799AC3E0-5FB6-4B0C-AAB1-D5E6D1229074}" srcOrd="7" destOrd="0" presId="urn:microsoft.com/office/officeart/2005/8/layout/vProcess5"/>
    <dgm:cxn modelId="{4A71D299-0385-4C0E-A3D3-6CECFF6E25AC}" type="presParOf" srcId="{7D919927-B12F-4E6F-80E7-D638324DA4B7}" destId="{07753595-D2F5-4844-9974-656907152EF9}" srcOrd="8" destOrd="0" presId="urn:microsoft.com/office/officeart/2005/8/layout/vProcess5"/>
    <dgm:cxn modelId="{C03204C1-BE27-41AF-A4E9-FE100390B90F}" type="presParOf" srcId="{7D919927-B12F-4E6F-80E7-D638324DA4B7}" destId="{6D5353B9-0515-4382-B4F7-13D4AD7F4EF9}" srcOrd="9" destOrd="0" presId="urn:microsoft.com/office/officeart/2005/8/layout/vProcess5"/>
    <dgm:cxn modelId="{DEEA1197-B5CB-484D-8D84-0226CE5AD48B}" type="presParOf" srcId="{7D919927-B12F-4E6F-80E7-D638324DA4B7}" destId="{28B82054-26C0-4BC4-98EC-E6A194AB609C}" srcOrd="10" destOrd="0" presId="urn:microsoft.com/office/officeart/2005/8/layout/vProcess5"/>
    <dgm:cxn modelId="{103853E5-DF35-485B-8BC1-664E03EBB61D}" type="presParOf" srcId="{7D919927-B12F-4E6F-80E7-D638324DA4B7}" destId="{DEF69B24-9FD7-4634-9127-910F7A6F871E}" srcOrd="11" destOrd="0" presId="urn:microsoft.com/office/officeart/2005/8/layout/vProcess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AB42CE5-F579-4CCE-96C3-986637E70BAF}"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de-DE"/>
        </a:p>
      </dgm:t>
    </dgm:pt>
    <dgm:pt modelId="{1D049C6F-C485-4A01-A2FD-EF18E22CE211}">
      <dgm:prSet custT="1"/>
      <dgm:spPr/>
      <dgm:t>
        <a:bodyPr/>
        <a:lstStyle/>
        <a:p>
          <a:pPr rtl="0"/>
          <a:r>
            <a:rPr lang="de-DE" sz="2000" smtClean="0"/>
            <a:t>Freiwillig</a:t>
          </a:r>
          <a:endParaRPr lang="de-DE" sz="2000"/>
        </a:p>
      </dgm:t>
    </dgm:pt>
    <dgm:pt modelId="{028FC57E-8FE8-4E7E-B8AC-0B6440C3767F}" type="parTrans" cxnId="{F0F61898-0B68-4117-84DE-436971FFB342}">
      <dgm:prSet/>
      <dgm:spPr/>
      <dgm:t>
        <a:bodyPr/>
        <a:lstStyle/>
        <a:p>
          <a:endParaRPr lang="de-DE" sz="2000"/>
        </a:p>
      </dgm:t>
    </dgm:pt>
    <dgm:pt modelId="{F9A4D343-5CDA-4403-BDD4-8361D11EE986}" type="sibTrans" cxnId="{F0F61898-0B68-4117-84DE-436971FFB342}">
      <dgm:prSet/>
      <dgm:spPr/>
      <dgm:t>
        <a:bodyPr/>
        <a:lstStyle/>
        <a:p>
          <a:endParaRPr lang="de-DE" sz="2000"/>
        </a:p>
      </dgm:t>
    </dgm:pt>
    <dgm:pt modelId="{EAA0CE26-8B0F-4BC0-91E8-834F88FFF1B2}">
      <dgm:prSet custT="1"/>
      <dgm:spPr/>
      <dgm:t>
        <a:bodyPr/>
        <a:lstStyle/>
        <a:p>
          <a:pPr rtl="0"/>
          <a:r>
            <a:rPr lang="de-DE" sz="2000" smtClean="0"/>
            <a:t>Anonym</a:t>
          </a:r>
          <a:endParaRPr lang="de-DE" sz="2000"/>
        </a:p>
      </dgm:t>
    </dgm:pt>
    <dgm:pt modelId="{BB556517-B42F-4964-9AF2-29B73397996E}" type="parTrans" cxnId="{71B843E5-CEFB-4D3F-A04A-1398D71F5B53}">
      <dgm:prSet/>
      <dgm:spPr/>
      <dgm:t>
        <a:bodyPr/>
        <a:lstStyle/>
        <a:p>
          <a:endParaRPr lang="de-DE" sz="2000"/>
        </a:p>
      </dgm:t>
    </dgm:pt>
    <dgm:pt modelId="{FCC0CB51-88CE-419C-9D67-BDE17378D309}" type="sibTrans" cxnId="{71B843E5-CEFB-4D3F-A04A-1398D71F5B53}">
      <dgm:prSet/>
      <dgm:spPr/>
      <dgm:t>
        <a:bodyPr/>
        <a:lstStyle/>
        <a:p>
          <a:endParaRPr lang="de-DE" sz="2000"/>
        </a:p>
      </dgm:t>
    </dgm:pt>
    <dgm:pt modelId="{7C33925C-F256-4F0B-A607-E6B1480A79ED}">
      <dgm:prSet custT="1"/>
      <dgm:spPr/>
      <dgm:t>
        <a:bodyPr/>
        <a:lstStyle/>
        <a:p>
          <a:pPr rtl="0"/>
          <a:r>
            <a:rPr lang="de-DE" sz="2000" smtClean="0"/>
            <a:t>Keine Voraussetzung zur Prüfungs-/ Berufszulassung</a:t>
          </a:r>
          <a:endParaRPr lang="de-DE" sz="2000"/>
        </a:p>
      </dgm:t>
    </dgm:pt>
    <dgm:pt modelId="{FEFCEA54-4018-4024-92B4-B3063665F32A}" type="parTrans" cxnId="{120AE06A-1192-4EB0-BCB6-C1DA0B11CEF5}">
      <dgm:prSet/>
      <dgm:spPr/>
      <dgm:t>
        <a:bodyPr/>
        <a:lstStyle/>
        <a:p>
          <a:endParaRPr lang="de-DE" sz="2000"/>
        </a:p>
      </dgm:t>
    </dgm:pt>
    <dgm:pt modelId="{1B7FB30A-166A-428F-83B7-3188914C49E4}" type="sibTrans" cxnId="{120AE06A-1192-4EB0-BCB6-C1DA0B11CEF5}">
      <dgm:prSet/>
      <dgm:spPr/>
      <dgm:t>
        <a:bodyPr/>
        <a:lstStyle/>
        <a:p>
          <a:endParaRPr lang="de-DE" sz="2000"/>
        </a:p>
      </dgm:t>
    </dgm:pt>
    <dgm:pt modelId="{5F742ACC-FB17-4931-9515-357584EE7D4D}" type="pres">
      <dgm:prSet presAssocID="{4AB42CE5-F579-4CCE-96C3-986637E70BAF}" presName="diagram" presStyleCnt="0">
        <dgm:presLayoutVars>
          <dgm:dir/>
          <dgm:resizeHandles val="exact"/>
        </dgm:presLayoutVars>
      </dgm:prSet>
      <dgm:spPr/>
      <dgm:t>
        <a:bodyPr/>
        <a:lstStyle/>
        <a:p>
          <a:endParaRPr lang="de-DE"/>
        </a:p>
      </dgm:t>
    </dgm:pt>
    <dgm:pt modelId="{371BF507-CC33-4B53-A7CE-6F5929BFEB4F}" type="pres">
      <dgm:prSet presAssocID="{1D049C6F-C485-4A01-A2FD-EF18E22CE211}" presName="node" presStyleLbl="node1" presStyleIdx="0" presStyleCnt="3">
        <dgm:presLayoutVars>
          <dgm:bulletEnabled val="1"/>
        </dgm:presLayoutVars>
      </dgm:prSet>
      <dgm:spPr/>
      <dgm:t>
        <a:bodyPr/>
        <a:lstStyle/>
        <a:p>
          <a:endParaRPr lang="de-DE"/>
        </a:p>
      </dgm:t>
    </dgm:pt>
    <dgm:pt modelId="{62D246A5-A7DC-4434-9F95-3428AF3B9C4B}" type="pres">
      <dgm:prSet presAssocID="{F9A4D343-5CDA-4403-BDD4-8361D11EE986}" presName="sibTrans" presStyleCnt="0"/>
      <dgm:spPr/>
    </dgm:pt>
    <dgm:pt modelId="{F4D8E4A4-0EBA-4C0C-ABAB-8D14ED710B33}" type="pres">
      <dgm:prSet presAssocID="{EAA0CE26-8B0F-4BC0-91E8-834F88FFF1B2}" presName="node" presStyleLbl="node1" presStyleIdx="1" presStyleCnt="3">
        <dgm:presLayoutVars>
          <dgm:bulletEnabled val="1"/>
        </dgm:presLayoutVars>
      </dgm:prSet>
      <dgm:spPr/>
      <dgm:t>
        <a:bodyPr/>
        <a:lstStyle/>
        <a:p>
          <a:endParaRPr lang="de-DE"/>
        </a:p>
      </dgm:t>
    </dgm:pt>
    <dgm:pt modelId="{FD3FB8AE-12F7-4718-AE7F-F4E401F9F315}" type="pres">
      <dgm:prSet presAssocID="{FCC0CB51-88CE-419C-9D67-BDE17378D309}" presName="sibTrans" presStyleCnt="0"/>
      <dgm:spPr/>
    </dgm:pt>
    <dgm:pt modelId="{96C48A2C-8F51-4A1B-BAF3-0FA958DF74F2}" type="pres">
      <dgm:prSet presAssocID="{7C33925C-F256-4F0B-A607-E6B1480A79ED}" presName="node" presStyleLbl="node1" presStyleIdx="2" presStyleCnt="3">
        <dgm:presLayoutVars>
          <dgm:bulletEnabled val="1"/>
        </dgm:presLayoutVars>
      </dgm:prSet>
      <dgm:spPr/>
      <dgm:t>
        <a:bodyPr/>
        <a:lstStyle/>
        <a:p>
          <a:endParaRPr lang="de-DE"/>
        </a:p>
      </dgm:t>
    </dgm:pt>
  </dgm:ptLst>
  <dgm:cxnLst>
    <dgm:cxn modelId="{120AE06A-1192-4EB0-BCB6-C1DA0B11CEF5}" srcId="{4AB42CE5-F579-4CCE-96C3-986637E70BAF}" destId="{7C33925C-F256-4F0B-A607-E6B1480A79ED}" srcOrd="2" destOrd="0" parTransId="{FEFCEA54-4018-4024-92B4-B3063665F32A}" sibTransId="{1B7FB30A-166A-428F-83B7-3188914C49E4}"/>
    <dgm:cxn modelId="{9808DAE7-2AB3-4BDC-982F-5D25EA103129}" type="presOf" srcId="{1D049C6F-C485-4A01-A2FD-EF18E22CE211}" destId="{371BF507-CC33-4B53-A7CE-6F5929BFEB4F}" srcOrd="0" destOrd="0" presId="urn:microsoft.com/office/officeart/2005/8/layout/default"/>
    <dgm:cxn modelId="{FC801308-D3A3-4A97-B377-17753CD22147}" type="presOf" srcId="{EAA0CE26-8B0F-4BC0-91E8-834F88FFF1B2}" destId="{F4D8E4A4-0EBA-4C0C-ABAB-8D14ED710B33}" srcOrd="0" destOrd="0" presId="urn:microsoft.com/office/officeart/2005/8/layout/default"/>
    <dgm:cxn modelId="{87495B24-B260-46CB-8B1A-5DEE776366BE}" type="presOf" srcId="{7C33925C-F256-4F0B-A607-E6B1480A79ED}" destId="{96C48A2C-8F51-4A1B-BAF3-0FA958DF74F2}" srcOrd="0" destOrd="0" presId="urn:microsoft.com/office/officeart/2005/8/layout/default"/>
    <dgm:cxn modelId="{F0F61898-0B68-4117-84DE-436971FFB342}" srcId="{4AB42CE5-F579-4CCE-96C3-986637E70BAF}" destId="{1D049C6F-C485-4A01-A2FD-EF18E22CE211}" srcOrd="0" destOrd="0" parTransId="{028FC57E-8FE8-4E7E-B8AC-0B6440C3767F}" sibTransId="{F9A4D343-5CDA-4403-BDD4-8361D11EE986}"/>
    <dgm:cxn modelId="{8D387649-7901-49C8-B535-DADEB7ECEFF6}" type="presOf" srcId="{4AB42CE5-F579-4CCE-96C3-986637E70BAF}" destId="{5F742ACC-FB17-4931-9515-357584EE7D4D}" srcOrd="0" destOrd="0" presId="urn:microsoft.com/office/officeart/2005/8/layout/default"/>
    <dgm:cxn modelId="{71B843E5-CEFB-4D3F-A04A-1398D71F5B53}" srcId="{4AB42CE5-F579-4CCE-96C3-986637E70BAF}" destId="{EAA0CE26-8B0F-4BC0-91E8-834F88FFF1B2}" srcOrd="1" destOrd="0" parTransId="{BB556517-B42F-4964-9AF2-29B73397996E}" sibTransId="{FCC0CB51-88CE-419C-9D67-BDE17378D309}"/>
    <dgm:cxn modelId="{8A3B5E31-7DAC-4C04-A38D-55868EAC6450}" type="presParOf" srcId="{5F742ACC-FB17-4931-9515-357584EE7D4D}" destId="{371BF507-CC33-4B53-A7CE-6F5929BFEB4F}" srcOrd="0" destOrd="0" presId="urn:microsoft.com/office/officeart/2005/8/layout/default"/>
    <dgm:cxn modelId="{E4856C24-96F8-43ED-8E58-D92CE4922027}" type="presParOf" srcId="{5F742ACC-FB17-4931-9515-357584EE7D4D}" destId="{62D246A5-A7DC-4434-9F95-3428AF3B9C4B}" srcOrd="1" destOrd="0" presId="urn:microsoft.com/office/officeart/2005/8/layout/default"/>
    <dgm:cxn modelId="{7FBF5BAC-262E-4CFB-B601-C9810E10E7C0}" type="presParOf" srcId="{5F742ACC-FB17-4931-9515-357584EE7D4D}" destId="{F4D8E4A4-0EBA-4C0C-ABAB-8D14ED710B33}" srcOrd="2" destOrd="0" presId="urn:microsoft.com/office/officeart/2005/8/layout/default"/>
    <dgm:cxn modelId="{ED055A7A-6D4E-4487-A433-A1BF30841706}" type="presParOf" srcId="{5F742ACC-FB17-4931-9515-357584EE7D4D}" destId="{FD3FB8AE-12F7-4718-AE7F-F4E401F9F315}" srcOrd="3" destOrd="0" presId="urn:microsoft.com/office/officeart/2005/8/layout/default"/>
    <dgm:cxn modelId="{624380E8-4913-4358-9B39-B52FC2FE59BC}" type="presParOf" srcId="{5F742ACC-FB17-4931-9515-357584EE7D4D}" destId="{96C48A2C-8F51-4A1B-BAF3-0FA958DF74F2}" srcOrd="4"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A31C0E5-0F9C-4E5A-898D-64BA0BB370A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9D44B8F-62F2-45D5-A65B-0075B1D22B62}" type="pres">
      <dgm:prSet presAssocID="{5A31C0E5-0F9C-4E5A-898D-64BA0BB370A7}" presName="diagram" presStyleCnt="0">
        <dgm:presLayoutVars>
          <dgm:dir/>
          <dgm:resizeHandles val="exact"/>
        </dgm:presLayoutVars>
      </dgm:prSet>
      <dgm:spPr/>
      <dgm:t>
        <a:bodyPr/>
        <a:lstStyle/>
        <a:p>
          <a:endParaRPr lang="de-DE"/>
        </a:p>
      </dgm:t>
    </dgm:pt>
  </dgm:ptLst>
  <dgm:cxnLst>
    <dgm:cxn modelId="{0CCDB57C-5182-4CC8-9EE7-0EF8284D6484}" type="presOf" srcId="{5A31C0E5-0F9C-4E5A-898D-64BA0BB370A7}" destId="{C9D44B8F-62F2-45D5-A65B-0075B1D22B62}" srcOrd="0"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A3C9EE-2FB3-471F-A226-0A19F882CD2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93750255-7B09-4311-A664-49CC44856C0C}">
      <dgm:prSet custT="1"/>
      <dgm:spPr/>
      <dgm:t>
        <a:bodyPr/>
        <a:lstStyle/>
        <a:p>
          <a:pPr rtl="0"/>
          <a:r>
            <a:rPr lang="de-DE" sz="2000" b="0" dirty="0" smtClean="0"/>
            <a:t>Nachkontrolle</a:t>
          </a:r>
          <a:endParaRPr lang="de-DE" sz="2000" dirty="0"/>
        </a:p>
      </dgm:t>
    </dgm:pt>
    <dgm:pt modelId="{6DEA022E-2A3E-49F0-984C-CCFCED0002E0}" type="parTrans" cxnId="{75331B9B-B0D0-4133-BD53-D0DE362C9E5D}">
      <dgm:prSet/>
      <dgm:spPr/>
      <dgm:t>
        <a:bodyPr/>
        <a:lstStyle/>
        <a:p>
          <a:endParaRPr lang="de-DE" sz="2000"/>
        </a:p>
      </dgm:t>
    </dgm:pt>
    <dgm:pt modelId="{843CC266-64F5-422D-A94E-B74076CF21D2}" type="sibTrans" cxnId="{75331B9B-B0D0-4133-BD53-D0DE362C9E5D}">
      <dgm:prSet/>
      <dgm:spPr/>
      <dgm:t>
        <a:bodyPr/>
        <a:lstStyle/>
        <a:p>
          <a:endParaRPr lang="de-DE" sz="2000"/>
        </a:p>
      </dgm:t>
    </dgm:pt>
    <dgm:pt modelId="{60C0272B-38A2-41C2-9E5F-2660F8FEF29C}">
      <dgm:prSet custT="1"/>
      <dgm:spPr/>
      <dgm:t>
        <a:bodyPr/>
        <a:lstStyle/>
        <a:p>
          <a:pPr rtl="0"/>
          <a:r>
            <a:rPr lang="de-DE" sz="2000" b="0" smtClean="0"/>
            <a:t>zwingendes Remonstrationsrecht</a:t>
          </a:r>
          <a:endParaRPr lang="de-DE" sz="2000"/>
        </a:p>
      </dgm:t>
    </dgm:pt>
    <dgm:pt modelId="{1C5B159B-AD30-437A-B0A8-2BEC42995B6D}" type="parTrans" cxnId="{B6156936-307A-4BF5-84E0-B551CDF8EC4A}">
      <dgm:prSet/>
      <dgm:spPr/>
      <dgm:t>
        <a:bodyPr/>
        <a:lstStyle/>
        <a:p>
          <a:endParaRPr lang="de-DE" sz="2000"/>
        </a:p>
      </dgm:t>
    </dgm:pt>
    <dgm:pt modelId="{B0145E47-B0FB-4641-ABDD-5235CEB009C0}" type="sibTrans" cxnId="{B6156936-307A-4BF5-84E0-B551CDF8EC4A}">
      <dgm:prSet/>
      <dgm:spPr/>
      <dgm:t>
        <a:bodyPr/>
        <a:lstStyle/>
        <a:p>
          <a:endParaRPr lang="de-DE" sz="2000"/>
        </a:p>
      </dgm:t>
    </dgm:pt>
    <dgm:pt modelId="{4B6E8871-993F-44B3-8237-78D67B92FFEC}" type="pres">
      <dgm:prSet presAssocID="{74A3C9EE-2FB3-471F-A226-0A19F882CD2E}" presName="linear" presStyleCnt="0">
        <dgm:presLayoutVars>
          <dgm:animLvl val="lvl"/>
          <dgm:resizeHandles val="exact"/>
        </dgm:presLayoutVars>
      </dgm:prSet>
      <dgm:spPr/>
      <dgm:t>
        <a:bodyPr/>
        <a:lstStyle/>
        <a:p>
          <a:endParaRPr lang="de-DE"/>
        </a:p>
      </dgm:t>
    </dgm:pt>
    <dgm:pt modelId="{49B99BC6-64CA-4FD5-A4CC-A025D1F49911}" type="pres">
      <dgm:prSet presAssocID="{93750255-7B09-4311-A664-49CC44856C0C}" presName="parentText" presStyleLbl="node1" presStyleIdx="0" presStyleCnt="2">
        <dgm:presLayoutVars>
          <dgm:chMax val="0"/>
          <dgm:bulletEnabled val="1"/>
        </dgm:presLayoutVars>
      </dgm:prSet>
      <dgm:spPr/>
      <dgm:t>
        <a:bodyPr/>
        <a:lstStyle/>
        <a:p>
          <a:endParaRPr lang="de-DE"/>
        </a:p>
      </dgm:t>
    </dgm:pt>
    <dgm:pt modelId="{C2ABB393-BFFB-4645-A8E6-C7D2EA13EF09}" type="pres">
      <dgm:prSet presAssocID="{843CC266-64F5-422D-A94E-B74076CF21D2}" presName="spacer" presStyleCnt="0"/>
      <dgm:spPr/>
    </dgm:pt>
    <dgm:pt modelId="{7C3E48E8-557A-49B7-ACB8-819ED47F85D3}" type="pres">
      <dgm:prSet presAssocID="{60C0272B-38A2-41C2-9E5F-2660F8FEF29C}" presName="parentText" presStyleLbl="node1" presStyleIdx="1" presStyleCnt="2">
        <dgm:presLayoutVars>
          <dgm:chMax val="0"/>
          <dgm:bulletEnabled val="1"/>
        </dgm:presLayoutVars>
      </dgm:prSet>
      <dgm:spPr/>
      <dgm:t>
        <a:bodyPr/>
        <a:lstStyle/>
        <a:p>
          <a:endParaRPr lang="de-DE"/>
        </a:p>
      </dgm:t>
    </dgm:pt>
  </dgm:ptLst>
  <dgm:cxnLst>
    <dgm:cxn modelId="{8D442BD8-79AA-4B01-81AD-553290217C66}" type="presOf" srcId="{74A3C9EE-2FB3-471F-A226-0A19F882CD2E}" destId="{4B6E8871-993F-44B3-8237-78D67B92FFEC}" srcOrd="0" destOrd="0" presId="urn:microsoft.com/office/officeart/2005/8/layout/vList2"/>
    <dgm:cxn modelId="{F276A2C0-1C83-417C-A713-DDE3ED182EBA}" type="presOf" srcId="{93750255-7B09-4311-A664-49CC44856C0C}" destId="{49B99BC6-64CA-4FD5-A4CC-A025D1F49911}" srcOrd="0" destOrd="0" presId="urn:microsoft.com/office/officeart/2005/8/layout/vList2"/>
    <dgm:cxn modelId="{1F7FCE5A-C220-4F6F-9F03-60DE0A5113B4}" type="presOf" srcId="{60C0272B-38A2-41C2-9E5F-2660F8FEF29C}" destId="{7C3E48E8-557A-49B7-ACB8-819ED47F85D3}" srcOrd="0" destOrd="0" presId="urn:microsoft.com/office/officeart/2005/8/layout/vList2"/>
    <dgm:cxn modelId="{B6156936-307A-4BF5-84E0-B551CDF8EC4A}" srcId="{74A3C9EE-2FB3-471F-A226-0A19F882CD2E}" destId="{60C0272B-38A2-41C2-9E5F-2660F8FEF29C}" srcOrd="1" destOrd="0" parTransId="{1C5B159B-AD30-437A-B0A8-2BEC42995B6D}" sibTransId="{B0145E47-B0FB-4641-ABDD-5235CEB009C0}"/>
    <dgm:cxn modelId="{75331B9B-B0D0-4133-BD53-D0DE362C9E5D}" srcId="{74A3C9EE-2FB3-471F-A226-0A19F882CD2E}" destId="{93750255-7B09-4311-A664-49CC44856C0C}" srcOrd="0" destOrd="0" parTransId="{6DEA022E-2A3E-49F0-984C-CCFCED0002E0}" sibTransId="{843CC266-64F5-422D-A94E-B74076CF21D2}"/>
    <dgm:cxn modelId="{5FC1D9B4-4333-4476-BDEA-407957984570}" type="presParOf" srcId="{4B6E8871-993F-44B3-8237-78D67B92FFEC}" destId="{49B99BC6-64CA-4FD5-A4CC-A025D1F49911}" srcOrd="0" destOrd="0" presId="urn:microsoft.com/office/officeart/2005/8/layout/vList2"/>
    <dgm:cxn modelId="{E714DC10-95CB-480B-BDBB-DE604CC1E03E}" type="presParOf" srcId="{4B6E8871-993F-44B3-8237-78D67B92FFEC}" destId="{C2ABB393-BFFB-4645-A8E6-C7D2EA13EF09}" srcOrd="1" destOrd="0" presId="urn:microsoft.com/office/officeart/2005/8/layout/vList2"/>
    <dgm:cxn modelId="{D5DB3617-12C4-405A-AC54-47D4C039FD96}" type="presParOf" srcId="{4B6E8871-993F-44B3-8237-78D67B92FFEC}" destId="{7C3E48E8-557A-49B7-ACB8-819ED47F85D3}" srcOrd="2"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70D7573-EAC9-4BE7-800B-36E390040F1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de-DE"/>
        </a:p>
      </dgm:t>
    </dgm:pt>
    <dgm:pt modelId="{1B8A7DBA-E3DF-42E1-9649-99473FDF11D0}">
      <dgm:prSet custT="1"/>
      <dgm:spPr/>
      <dgm:t>
        <a:bodyPr/>
        <a:lstStyle/>
        <a:p>
          <a:pPr rtl="0"/>
          <a:r>
            <a:rPr lang="de-DE" sz="2000" smtClean="0"/>
            <a:t>Eindeutigkeit der Fragestellung</a:t>
          </a:r>
          <a:endParaRPr lang="de-DE" sz="2000"/>
        </a:p>
      </dgm:t>
    </dgm:pt>
    <dgm:pt modelId="{3C63F05A-7EB3-404D-A295-7C48DAA95881}" type="parTrans" cxnId="{6A53944D-1785-4835-BBF3-EB6EF852020F}">
      <dgm:prSet/>
      <dgm:spPr/>
      <dgm:t>
        <a:bodyPr/>
        <a:lstStyle/>
        <a:p>
          <a:endParaRPr lang="de-DE" sz="2000"/>
        </a:p>
      </dgm:t>
    </dgm:pt>
    <dgm:pt modelId="{4D8939C7-993A-4B19-803C-9CA0D404F1CA}" type="sibTrans" cxnId="{6A53944D-1785-4835-BBF3-EB6EF852020F}">
      <dgm:prSet/>
      <dgm:spPr/>
      <dgm:t>
        <a:bodyPr/>
        <a:lstStyle/>
        <a:p>
          <a:endParaRPr lang="de-DE" sz="2000"/>
        </a:p>
      </dgm:t>
    </dgm:pt>
    <dgm:pt modelId="{AC6AD957-AF16-4C8D-A3A9-75C51DCF7261}">
      <dgm:prSet custT="1"/>
      <dgm:spPr/>
      <dgm:t>
        <a:bodyPr/>
        <a:lstStyle/>
        <a:p>
          <a:pPr rtl="0"/>
          <a:r>
            <a:rPr lang="de-DE" sz="2000" smtClean="0"/>
            <a:t>Vergleichbarkeit der Fragenauswahl</a:t>
          </a:r>
          <a:endParaRPr lang="de-DE" sz="2000"/>
        </a:p>
      </dgm:t>
    </dgm:pt>
    <dgm:pt modelId="{9F3B616B-C37A-4C00-B1DD-8033A83FC123}" type="parTrans" cxnId="{ED487678-DBD7-44E8-85EE-06D9CFD8D2BB}">
      <dgm:prSet/>
      <dgm:spPr/>
      <dgm:t>
        <a:bodyPr/>
        <a:lstStyle/>
        <a:p>
          <a:endParaRPr lang="de-DE" sz="2000"/>
        </a:p>
      </dgm:t>
    </dgm:pt>
    <dgm:pt modelId="{773B0C9B-9C44-4DE9-BB83-9981B8494FF9}" type="sibTrans" cxnId="{ED487678-DBD7-44E8-85EE-06D9CFD8D2BB}">
      <dgm:prSet/>
      <dgm:spPr/>
      <dgm:t>
        <a:bodyPr/>
        <a:lstStyle/>
        <a:p>
          <a:endParaRPr lang="de-DE" sz="2000"/>
        </a:p>
      </dgm:t>
    </dgm:pt>
    <dgm:pt modelId="{D7835A32-30D6-4CDA-8AE6-77EA3F0A65C9}">
      <dgm:prSet custT="1"/>
      <dgm:spPr/>
      <dgm:t>
        <a:bodyPr/>
        <a:lstStyle/>
        <a:p>
          <a:pPr rtl="0"/>
          <a:r>
            <a:rPr lang="de-DE" sz="2000" smtClean="0"/>
            <a:t>Eignung zum Prüfungsziel</a:t>
          </a:r>
          <a:endParaRPr lang="de-DE" sz="2000"/>
        </a:p>
      </dgm:t>
    </dgm:pt>
    <dgm:pt modelId="{4FBDA3C2-5FA1-48AB-9C10-891E9E601CA2}" type="parTrans" cxnId="{570204B7-E681-41E0-A31E-B075175069BF}">
      <dgm:prSet/>
      <dgm:spPr/>
      <dgm:t>
        <a:bodyPr/>
        <a:lstStyle/>
        <a:p>
          <a:endParaRPr lang="de-DE" sz="2000"/>
        </a:p>
      </dgm:t>
    </dgm:pt>
    <dgm:pt modelId="{5DE98E65-143C-42BA-9F82-F534C4179DBD}" type="sibTrans" cxnId="{570204B7-E681-41E0-A31E-B075175069BF}">
      <dgm:prSet/>
      <dgm:spPr/>
      <dgm:t>
        <a:bodyPr/>
        <a:lstStyle/>
        <a:p>
          <a:endParaRPr lang="de-DE" sz="2000"/>
        </a:p>
      </dgm:t>
    </dgm:pt>
    <dgm:pt modelId="{5C18600B-D7A0-4542-9653-E31835767745}" type="pres">
      <dgm:prSet presAssocID="{070D7573-EAC9-4BE7-800B-36E390040F14}" presName="linear" presStyleCnt="0">
        <dgm:presLayoutVars>
          <dgm:animLvl val="lvl"/>
          <dgm:resizeHandles val="exact"/>
        </dgm:presLayoutVars>
      </dgm:prSet>
      <dgm:spPr/>
      <dgm:t>
        <a:bodyPr/>
        <a:lstStyle/>
        <a:p>
          <a:endParaRPr lang="de-DE"/>
        </a:p>
      </dgm:t>
    </dgm:pt>
    <dgm:pt modelId="{9E5EAA87-D800-4EC3-8E8E-1120219E4E3E}" type="pres">
      <dgm:prSet presAssocID="{1B8A7DBA-E3DF-42E1-9649-99473FDF11D0}" presName="parentText" presStyleLbl="node1" presStyleIdx="0" presStyleCnt="3">
        <dgm:presLayoutVars>
          <dgm:chMax val="0"/>
          <dgm:bulletEnabled val="1"/>
        </dgm:presLayoutVars>
      </dgm:prSet>
      <dgm:spPr/>
      <dgm:t>
        <a:bodyPr/>
        <a:lstStyle/>
        <a:p>
          <a:endParaRPr lang="de-DE"/>
        </a:p>
      </dgm:t>
    </dgm:pt>
    <dgm:pt modelId="{C6E83C7A-1F34-486F-AD85-E3568B0B02D4}" type="pres">
      <dgm:prSet presAssocID="{4D8939C7-993A-4B19-803C-9CA0D404F1CA}" presName="spacer" presStyleCnt="0"/>
      <dgm:spPr/>
    </dgm:pt>
    <dgm:pt modelId="{010B12A4-1884-498A-8487-D3F52874CB27}" type="pres">
      <dgm:prSet presAssocID="{AC6AD957-AF16-4C8D-A3A9-75C51DCF7261}" presName="parentText" presStyleLbl="node1" presStyleIdx="1" presStyleCnt="3">
        <dgm:presLayoutVars>
          <dgm:chMax val="0"/>
          <dgm:bulletEnabled val="1"/>
        </dgm:presLayoutVars>
      </dgm:prSet>
      <dgm:spPr/>
      <dgm:t>
        <a:bodyPr/>
        <a:lstStyle/>
        <a:p>
          <a:endParaRPr lang="de-DE"/>
        </a:p>
      </dgm:t>
    </dgm:pt>
    <dgm:pt modelId="{D950E24D-3283-46B3-93F4-0897D0844D55}" type="pres">
      <dgm:prSet presAssocID="{773B0C9B-9C44-4DE9-BB83-9981B8494FF9}" presName="spacer" presStyleCnt="0"/>
      <dgm:spPr/>
    </dgm:pt>
    <dgm:pt modelId="{F4C6891C-6F4B-4444-B82E-428CCCC5A6D3}" type="pres">
      <dgm:prSet presAssocID="{D7835A32-30D6-4CDA-8AE6-77EA3F0A65C9}" presName="parentText" presStyleLbl="node1" presStyleIdx="2" presStyleCnt="3">
        <dgm:presLayoutVars>
          <dgm:chMax val="0"/>
          <dgm:bulletEnabled val="1"/>
        </dgm:presLayoutVars>
      </dgm:prSet>
      <dgm:spPr/>
      <dgm:t>
        <a:bodyPr/>
        <a:lstStyle/>
        <a:p>
          <a:endParaRPr lang="de-DE"/>
        </a:p>
      </dgm:t>
    </dgm:pt>
  </dgm:ptLst>
  <dgm:cxnLst>
    <dgm:cxn modelId="{ED487678-DBD7-44E8-85EE-06D9CFD8D2BB}" srcId="{070D7573-EAC9-4BE7-800B-36E390040F14}" destId="{AC6AD957-AF16-4C8D-A3A9-75C51DCF7261}" srcOrd="1" destOrd="0" parTransId="{9F3B616B-C37A-4C00-B1DD-8033A83FC123}" sibTransId="{773B0C9B-9C44-4DE9-BB83-9981B8494FF9}"/>
    <dgm:cxn modelId="{570204B7-E681-41E0-A31E-B075175069BF}" srcId="{070D7573-EAC9-4BE7-800B-36E390040F14}" destId="{D7835A32-30D6-4CDA-8AE6-77EA3F0A65C9}" srcOrd="2" destOrd="0" parTransId="{4FBDA3C2-5FA1-48AB-9C10-891E9E601CA2}" sibTransId="{5DE98E65-143C-42BA-9F82-F534C4179DBD}"/>
    <dgm:cxn modelId="{50A148AA-5477-4CE3-9FA9-52B0A1EA151F}" type="presOf" srcId="{1B8A7DBA-E3DF-42E1-9649-99473FDF11D0}" destId="{9E5EAA87-D800-4EC3-8E8E-1120219E4E3E}" srcOrd="0" destOrd="0" presId="urn:microsoft.com/office/officeart/2005/8/layout/vList2"/>
    <dgm:cxn modelId="{6ADAE846-A066-4262-A043-C141584DAFCE}" type="presOf" srcId="{D7835A32-30D6-4CDA-8AE6-77EA3F0A65C9}" destId="{F4C6891C-6F4B-4444-B82E-428CCCC5A6D3}" srcOrd="0" destOrd="0" presId="urn:microsoft.com/office/officeart/2005/8/layout/vList2"/>
    <dgm:cxn modelId="{6A53944D-1785-4835-BBF3-EB6EF852020F}" srcId="{070D7573-EAC9-4BE7-800B-36E390040F14}" destId="{1B8A7DBA-E3DF-42E1-9649-99473FDF11D0}" srcOrd="0" destOrd="0" parTransId="{3C63F05A-7EB3-404D-A295-7C48DAA95881}" sibTransId="{4D8939C7-993A-4B19-803C-9CA0D404F1CA}"/>
    <dgm:cxn modelId="{722EDCBC-0AD8-4423-8910-D5B6908BFDB7}" type="presOf" srcId="{AC6AD957-AF16-4C8D-A3A9-75C51DCF7261}" destId="{010B12A4-1884-498A-8487-D3F52874CB27}" srcOrd="0" destOrd="0" presId="urn:microsoft.com/office/officeart/2005/8/layout/vList2"/>
    <dgm:cxn modelId="{7C27F6EC-6B7A-4FEA-947D-17E2D436A24D}" type="presOf" srcId="{070D7573-EAC9-4BE7-800B-36E390040F14}" destId="{5C18600B-D7A0-4542-9653-E31835767745}" srcOrd="0" destOrd="0" presId="urn:microsoft.com/office/officeart/2005/8/layout/vList2"/>
    <dgm:cxn modelId="{56C0A127-89F8-4D38-A410-37AF53374C7A}" type="presParOf" srcId="{5C18600B-D7A0-4542-9653-E31835767745}" destId="{9E5EAA87-D800-4EC3-8E8E-1120219E4E3E}" srcOrd="0" destOrd="0" presId="urn:microsoft.com/office/officeart/2005/8/layout/vList2"/>
    <dgm:cxn modelId="{1BC4896F-08BA-465B-A2A6-6D1988CEF881}" type="presParOf" srcId="{5C18600B-D7A0-4542-9653-E31835767745}" destId="{C6E83C7A-1F34-486F-AD85-E3568B0B02D4}" srcOrd="1" destOrd="0" presId="urn:microsoft.com/office/officeart/2005/8/layout/vList2"/>
    <dgm:cxn modelId="{3C6F1773-F4EA-4847-BE67-363B4B817722}" type="presParOf" srcId="{5C18600B-D7A0-4542-9653-E31835767745}" destId="{010B12A4-1884-498A-8487-D3F52874CB27}" srcOrd="2" destOrd="0" presId="urn:microsoft.com/office/officeart/2005/8/layout/vList2"/>
    <dgm:cxn modelId="{7E0F702C-7301-4870-82EE-B018FE3BC6C1}" type="presParOf" srcId="{5C18600B-D7A0-4542-9653-E31835767745}" destId="{D950E24D-3283-46B3-93F4-0897D0844D55}" srcOrd="3" destOrd="0" presId="urn:microsoft.com/office/officeart/2005/8/layout/vList2"/>
    <dgm:cxn modelId="{5C9FE24F-3164-4F59-BB99-397EE65F1BA2}" type="presParOf" srcId="{5C18600B-D7A0-4542-9653-E31835767745}" destId="{F4C6891C-6F4B-4444-B82E-428CCCC5A6D3}" srcOrd="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4DFBCCD-9961-4DB7-BA16-CA6D706D1A3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7ED7A97D-CA30-4166-A3C0-6B3FEEE374B4}">
      <dgm:prSet custT="1"/>
      <dgm:spPr/>
      <dgm:t>
        <a:bodyPr/>
        <a:lstStyle/>
        <a:p>
          <a:pPr rtl="0"/>
          <a:r>
            <a:rPr lang="de-DE" sz="2000" smtClean="0"/>
            <a:t>Verständlich</a:t>
          </a:r>
          <a:endParaRPr lang="de-DE" sz="2000"/>
        </a:p>
      </dgm:t>
    </dgm:pt>
    <dgm:pt modelId="{07E46826-FC27-4760-8B27-CB934F2D95A4}" type="parTrans" cxnId="{7373D274-F5CA-4644-84D6-79D546CD9F49}">
      <dgm:prSet/>
      <dgm:spPr/>
      <dgm:t>
        <a:bodyPr/>
        <a:lstStyle/>
        <a:p>
          <a:endParaRPr lang="de-DE" sz="2000"/>
        </a:p>
      </dgm:t>
    </dgm:pt>
    <dgm:pt modelId="{CB87EDD6-A297-4D19-A25F-728FBC373F52}" type="sibTrans" cxnId="{7373D274-F5CA-4644-84D6-79D546CD9F49}">
      <dgm:prSet/>
      <dgm:spPr/>
      <dgm:t>
        <a:bodyPr/>
        <a:lstStyle/>
        <a:p>
          <a:endParaRPr lang="de-DE" sz="2000"/>
        </a:p>
      </dgm:t>
    </dgm:pt>
    <dgm:pt modelId="{9FEF8227-626F-4E63-81F1-00263C8A0B49}">
      <dgm:prSet custT="1"/>
      <dgm:spPr/>
      <dgm:t>
        <a:bodyPr/>
        <a:lstStyle/>
        <a:p>
          <a:pPr rtl="0"/>
          <a:r>
            <a:rPr lang="de-DE" sz="2000" smtClean="0"/>
            <a:t>Widerspruchsfrei</a:t>
          </a:r>
          <a:endParaRPr lang="de-DE" sz="2000"/>
        </a:p>
      </dgm:t>
    </dgm:pt>
    <dgm:pt modelId="{108B0995-5790-4704-8D76-4727D5D3F052}" type="parTrans" cxnId="{388F74B8-603F-47DA-AE58-9CC25C385A68}">
      <dgm:prSet/>
      <dgm:spPr/>
      <dgm:t>
        <a:bodyPr/>
        <a:lstStyle/>
        <a:p>
          <a:endParaRPr lang="de-DE" sz="2000"/>
        </a:p>
      </dgm:t>
    </dgm:pt>
    <dgm:pt modelId="{990C05F3-80CD-46F2-A0B9-6C0D48E43ED3}" type="sibTrans" cxnId="{388F74B8-603F-47DA-AE58-9CC25C385A68}">
      <dgm:prSet/>
      <dgm:spPr/>
      <dgm:t>
        <a:bodyPr/>
        <a:lstStyle/>
        <a:p>
          <a:endParaRPr lang="de-DE" sz="2000"/>
        </a:p>
      </dgm:t>
    </dgm:pt>
    <dgm:pt modelId="{31385781-D181-493F-B936-D3A8BF6059A8}">
      <dgm:prSet custT="1"/>
      <dgm:spPr/>
      <dgm:t>
        <a:bodyPr/>
        <a:lstStyle/>
        <a:p>
          <a:pPr rtl="0"/>
          <a:r>
            <a:rPr lang="de-DE" sz="2000" smtClean="0"/>
            <a:t>Eindeutig</a:t>
          </a:r>
          <a:endParaRPr lang="de-DE" sz="2000"/>
        </a:p>
      </dgm:t>
    </dgm:pt>
    <dgm:pt modelId="{1B853FB9-2041-42DE-830A-30D8BBC4798C}" type="parTrans" cxnId="{2B6F4B64-A2EC-4FD1-9BB2-FE741B0F8DAC}">
      <dgm:prSet/>
      <dgm:spPr/>
      <dgm:t>
        <a:bodyPr/>
        <a:lstStyle/>
        <a:p>
          <a:endParaRPr lang="de-DE" sz="2000"/>
        </a:p>
      </dgm:t>
    </dgm:pt>
    <dgm:pt modelId="{068EB797-C1B9-4889-A128-CDF7A4946956}" type="sibTrans" cxnId="{2B6F4B64-A2EC-4FD1-9BB2-FE741B0F8DAC}">
      <dgm:prSet/>
      <dgm:spPr/>
      <dgm:t>
        <a:bodyPr/>
        <a:lstStyle/>
        <a:p>
          <a:endParaRPr lang="de-DE" sz="2000"/>
        </a:p>
      </dgm:t>
    </dgm:pt>
    <dgm:pt modelId="{2C298EA3-6EB5-45C0-8AA9-349D69F59FBD}">
      <dgm:prSet custT="1"/>
      <dgm:spPr/>
      <dgm:t>
        <a:bodyPr/>
        <a:lstStyle/>
        <a:p>
          <a:pPr rtl="0"/>
          <a:r>
            <a:rPr lang="de-DE" sz="2000" dirty="0" smtClean="0"/>
            <a:t>Nicht „Beste unter Falschen“</a:t>
          </a:r>
          <a:endParaRPr lang="de-DE" sz="2000" dirty="0"/>
        </a:p>
      </dgm:t>
    </dgm:pt>
    <dgm:pt modelId="{4CD296BF-652F-4628-8D98-3501206CBCEE}" type="parTrans" cxnId="{FEB86AED-F9B8-4330-BA05-93F262A68D95}">
      <dgm:prSet/>
      <dgm:spPr/>
      <dgm:t>
        <a:bodyPr/>
        <a:lstStyle/>
        <a:p>
          <a:endParaRPr lang="de-DE" sz="2000"/>
        </a:p>
      </dgm:t>
    </dgm:pt>
    <dgm:pt modelId="{19312B39-CF87-4ECC-9B15-874267FD406B}" type="sibTrans" cxnId="{FEB86AED-F9B8-4330-BA05-93F262A68D95}">
      <dgm:prSet/>
      <dgm:spPr/>
      <dgm:t>
        <a:bodyPr/>
        <a:lstStyle/>
        <a:p>
          <a:endParaRPr lang="de-DE" sz="2000"/>
        </a:p>
      </dgm:t>
    </dgm:pt>
    <dgm:pt modelId="{A9939D5A-5CCC-41AE-9349-7E0468DC5249}" type="pres">
      <dgm:prSet presAssocID="{A4DFBCCD-9961-4DB7-BA16-CA6D706D1A36}" presName="diagram" presStyleCnt="0">
        <dgm:presLayoutVars>
          <dgm:dir/>
          <dgm:resizeHandles val="exact"/>
        </dgm:presLayoutVars>
      </dgm:prSet>
      <dgm:spPr/>
      <dgm:t>
        <a:bodyPr/>
        <a:lstStyle/>
        <a:p>
          <a:endParaRPr lang="de-DE"/>
        </a:p>
      </dgm:t>
    </dgm:pt>
    <dgm:pt modelId="{40C9AD17-7814-4294-88BA-5738E2B9CB1F}" type="pres">
      <dgm:prSet presAssocID="{7ED7A97D-CA30-4166-A3C0-6B3FEEE374B4}" presName="node" presStyleLbl="node1" presStyleIdx="0" presStyleCnt="4">
        <dgm:presLayoutVars>
          <dgm:bulletEnabled val="1"/>
        </dgm:presLayoutVars>
      </dgm:prSet>
      <dgm:spPr/>
      <dgm:t>
        <a:bodyPr/>
        <a:lstStyle/>
        <a:p>
          <a:endParaRPr lang="de-DE"/>
        </a:p>
      </dgm:t>
    </dgm:pt>
    <dgm:pt modelId="{08381EE9-E6E7-42F6-B182-63D096CFF26E}" type="pres">
      <dgm:prSet presAssocID="{CB87EDD6-A297-4D19-A25F-728FBC373F52}" presName="sibTrans" presStyleCnt="0"/>
      <dgm:spPr/>
    </dgm:pt>
    <dgm:pt modelId="{B02410EF-7FB0-4EDA-893F-8DEDAA23668A}" type="pres">
      <dgm:prSet presAssocID="{9FEF8227-626F-4E63-81F1-00263C8A0B49}" presName="node" presStyleLbl="node1" presStyleIdx="1" presStyleCnt="4">
        <dgm:presLayoutVars>
          <dgm:bulletEnabled val="1"/>
        </dgm:presLayoutVars>
      </dgm:prSet>
      <dgm:spPr/>
      <dgm:t>
        <a:bodyPr/>
        <a:lstStyle/>
        <a:p>
          <a:endParaRPr lang="de-DE"/>
        </a:p>
      </dgm:t>
    </dgm:pt>
    <dgm:pt modelId="{42CD4F2E-AEDC-41D5-A9EC-BEE13A86577D}" type="pres">
      <dgm:prSet presAssocID="{990C05F3-80CD-46F2-A0B9-6C0D48E43ED3}" presName="sibTrans" presStyleCnt="0"/>
      <dgm:spPr/>
    </dgm:pt>
    <dgm:pt modelId="{935C8EC0-8511-492C-A521-933CA6E5FD19}" type="pres">
      <dgm:prSet presAssocID="{31385781-D181-493F-B936-D3A8BF6059A8}" presName="node" presStyleLbl="node1" presStyleIdx="2" presStyleCnt="4">
        <dgm:presLayoutVars>
          <dgm:bulletEnabled val="1"/>
        </dgm:presLayoutVars>
      </dgm:prSet>
      <dgm:spPr/>
      <dgm:t>
        <a:bodyPr/>
        <a:lstStyle/>
        <a:p>
          <a:endParaRPr lang="de-DE"/>
        </a:p>
      </dgm:t>
    </dgm:pt>
    <dgm:pt modelId="{2F9622CB-328F-4434-822C-88793FC3FD37}" type="pres">
      <dgm:prSet presAssocID="{068EB797-C1B9-4889-A128-CDF7A4946956}" presName="sibTrans" presStyleCnt="0"/>
      <dgm:spPr/>
    </dgm:pt>
    <dgm:pt modelId="{84E7B25E-BCC3-4D71-A5A5-3C4332D55F03}" type="pres">
      <dgm:prSet presAssocID="{2C298EA3-6EB5-45C0-8AA9-349D69F59FBD}" presName="node" presStyleLbl="node1" presStyleIdx="3" presStyleCnt="4">
        <dgm:presLayoutVars>
          <dgm:bulletEnabled val="1"/>
        </dgm:presLayoutVars>
      </dgm:prSet>
      <dgm:spPr/>
      <dgm:t>
        <a:bodyPr/>
        <a:lstStyle/>
        <a:p>
          <a:endParaRPr lang="de-DE"/>
        </a:p>
      </dgm:t>
    </dgm:pt>
  </dgm:ptLst>
  <dgm:cxnLst>
    <dgm:cxn modelId="{F5619E88-8184-47D5-B49C-9330CAB5E4DF}" type="presOf" srcId="{2C298EA3-6EB5-45C0-8AA9-349D69F59FBD}" destId="{84E7B25E-BCC3-4D71-A5A5-3C4332D55F03}" srcOrd="0" destOrd="0" presId="urn:microsoft.com/office/officeart/2005/8/layout/default"/>
    <dgm:cxn modelId="{388F74B8-603F-47DA-AE58-9CC25C385A68}" srcId="{A4DFBCCD-9961-4DB7-BA16-CA6D706D1A36}" destId="{9FEF8227-626F-4E63-81F1-00263C8A0B49}" srcOrd="1" destOrd="0" parTransId="{108B0995-5790-4704-8D76-4727D5D3F052}" sibTransId="{990C05F3-80CD-46F2-A0B9-6C0D48E43ED3}"/>
    <dgm:cxn modelId="{7373D274-F5CA-4644-84D6-79D546CD9F49}" srcId="{A4DFBCCD-9961-4DB7-BA16-CA6D706D1A36}" destId="{7ED7A97D-CA30-4166-A3C0-6B3FEEE374B4}" srcOrd="0" destOrd="0" parTransId="{07E46826-FC27-4760-8B27-CB934F2D95A4}" sibTransId="{CB87EDD6-A297-4D19-A25F-728FBC373F52}"/>
    <dgm:cxn modelId="{FEB86AED-F9B8-4330-BA05-93F262A68D95}" srcId="{A4DFBCCD-9961-4DB7-BA16-CA6D706D1A36}" destId="{2C298EA3-6EB5-45C0-8AA9-349D69F59FBD}" srcOrd="3" destOrd="0" parTransId="{4CD296BF-652F-4628-8D98-3501206CBCEE}" sibTransId="{19312B39-CF87-4ECC-9B15-874267FD406B}"/>
    <dgm:cxn modelId="{663790E3-D5E6-4E28-8ED7-39C615FE702E}" type="presOf" srcId="{9FEF8227-626F-4E63-81F1-00263C8A0B49}" destId="{B02410EF-7FB0-4EDA-893F-8DEDAA23668A}" srcOrd="0" destOrd="0" presId="urn:microsoft.com/office/officeart/2005/8/layout/default"/>
    <dgm:cxn modelId="{3AB8E2CF-3AFF-4FF9-84F7-78F6028ED029}" type="presOf" srcId="{7ED7A97D-CA30-4166-A3C0-6B3FEEE374B4}" destId="{40C9AD17-7814-4294-88BA-5738E2B9CB1F}" srcOrd="0" destOrd="0" presId="urn:microsoft.com/office/officeart/2005/8/layout/default"/>
    <dgm:cxn modelId="{CC97F5B3-0B0E-41CD-BFFD-CB79911B1104}" type="presOf" srcId="{A4DFBCCD-9961-4DB7-BA16-CA6D706D1A36}" destId="{A9939D5A-5CCC-41AE-9349-7E0468DC5249}" srcOrd="0" destOrd="0" presId="urn:microsoft.com/office/officeart/2005/8/layout/default"/>
    <dgm:cxn modelId="{2B6F4B64-A2EC-4FD1-9BB2-FE741B0F8DAC}" srcId="{A4DFBCCD-9961-4DB7-BA16-CA6D706D1A36}" destId="{31385781-D181-493F-B936-D3A8BF6059A8}" srcOrd="2" destOrd="0" parTransId="{1B853FB9-2041-42DE-830A-30D8BBC4798C}" sibTransId="{068EB797-C1B9-4889-A128-CDF7A4946956}"/>
    <dgm:cxn modelId="{59477BA0-F79F-47EF-970F-C5BA44596A55}" type="presOf" srcId="{31385781-D181-493F-B936-D3A8BF6059A8}" destId="{935C8EC0-8511-492C-A521-933CA6E5FD19}" srcOrd="0" destOrd="0" presId="urn:microsoft.com/office/officeart/2005/8/layout/default"/>
    <dgm:cxn modelId="{CE31FC81-5A90-4F08-987B-F13BA63A7821}" type="presParOf" srcId="{A9939D5A-5CCC-41AE-9349-7E0468DC5249}" destId="{40C9AD17-7814-4294-88BA-5738E2B9CB1F}" srcOrd="0" destOrd="0" presId="urn:microsoft.com/office/officeart/2005/8/layout/default"/>
    <dgm:cxn modelId="{430C242D-6F00-44EC-80E0-4B1E3214B17B}" type="presParOf" srcId="{A9939D5A-5CCC-41AE-9349-7E0468DC5249}" destId="{08381EE9-E6E7-42F6-B182-63D096CFF26E}" srcOrd="1" destOrd="0" presId="urn:microsoft.com/office/officeart/2005/8/layout/default"/>
    <dgm:cxn modelId="{02C2FFF9-492B-45A1-931F-D0D1F455B45D}" type="presParOf" srcId="{A9939D5A-5CCC-41AE-9349-7E0468DC5249}" destId="{B02410EF-7FB0-4EDA-893F-8DEDAA23668A}" srcOrd="2" destOrd="0" presId="urn:microsoft.com/office/officeart/2005/8/layout/default"/>
    <dgm:cxn modelId="{A58C6D89-3732-42C2-9C48-3B3114570C4F}" type="presParOf" srcId="{A9939D5A-5CCC-41AE-9349-7E0468DC5249}" destId="{42CD4F2E-AEDC-41D5-A9EC-BEE13A86577D}" srcOrd="3" destOrd="0" presId="urn:microsoft.com/office/officeart/2005/8/layout/default"/>
    <dgm:cxn modelId="{55460B55-05C8-476F-A44F-E01E295EA30F}" type="presParOf" srcId="{A9939D5A-5CCC-41AE-9349-7E0468DC5249}" destId="{935C8EC0-8511-492C-A521-933CA6E5FD19}" srcOrd="4" destOrd="0" presId="urn:microsoft.com/office/officeart/2005/8/layout/default"/>
    <dgm:cxn modelId="{C024B102-739D-4E31-9BC6-D4DB3596D9C1}" type="presParOf" srcId="{A9939D5A-5CCC-41AE-9349-7E0468DC5249}" destId="{2F9622CB-328F-4434-822C-88793FC3FD37}" srcOrd="5" destOrd="0" presId="urn:microsoft.com/office/officeart/2005/8/layout/default"/>
    <dgm:cxn modelId="{291A17A4-C593-49EF-82F0-F8816DECD209}" type="presParOf" srcId="{A9939D5A-5CCC-41AE-9349-7E0468DC5249}" destId="{84E7B25E-BCC3-4D71-A5A5-3C4332D55F03}"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0181E3-A52E-416C-B416-226BFBBB8311}"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de-DE"/>
        </a:p>
      </dgm:t>
    </dgm:pt>
    <dgm:pt modelId="{1536ECAC-FC5E-4D23-AF4F-06F7223E3E27}">
      <dgm:prSet/>
      <dgm:spPr/>
      <dgm:t>
        <a:bodyPr/>
        <a:lstStyle/>
        <a:p>
          <a:pPr rtl="0"/>
          <a:r>
            <a:rPr lang="de-DE" b="0" smtClean="0"/>
            <a:t>Prüfungsanfechtung</a:t>
          </a:r>
          <a:endParaRPr lang="de-DE"/>
        </a:p>
      </dgm:t>
    </dgm:pt>
    <dgm:pt modelId="{3B151B0A-53E5-4657-AB86-BB945A0417D1}" type="parTrans" cxnId="{AE126BE8-BD92-429E-AAFC-00E0C5DFFC2A}">
      <dgm:prSet/>
      <dgm:spPr/>
      <dgm:t>
        <a:bodyPr/>
        <a:lstStyle/>
        <a:p>
          <a:endParaRPr lang="de-DE"/>
        </a:p>
      </dgm:t>
    </dgm:pt>
    <dgm:pt modelId="{5C92F4E3-597C-4DC6-BB1E-0C497058C13F}" type="sibTrans" cxnId="{AE126BE8-BD92-429E-AAFC-00E0C5DFFC2A}">
      <dgm:prSet/>
      <dgm:spPr/>
      <dgm:t>
        <a:bodyPr/>
        <a:lstStyle/>
        <a:p>
          <a:endParaRPr lang="de-DE"/>
        </a:p>
      </dgm:t>
    </dgm:pt>
    <dgm:pt modelId="{33F0BC4D-D9B8-473C-8B12-F367D451BC18}">
      <dgm:prSet/>
      <dgm:spPr/>
      <dgm:t>
        <a:bodyPr/>
        <a:lstStyle/>
        <a:p>
          <a:pPr rtl="0"/>
          <a:r>
            <a:rPr lang="de-DE" b="0" smtClean="0"/>
            <a:t>Disziplinarverfahren</a:t>
          </a:r>
          <a:endParaRPr lang="de-DE"/>
        </a:p>
      </dgm:t>
    </dgm:pt>
    <dgm:pt modelId="{BE459971-3FF2-494F-A0A4-3C5AA41241CE}" type="parTrans" cxnId="{8B20D390-4231-43B4-B9EC-03CEBA4F9906}">
      <dgm:prSet/>
      <dgm:spPr/>
      <dgm:t>
        <a:bodyPr/>
        <a:lstStyle/>
        <a:p>
          <a:endParaRPr lang="de-DE"/>
        </a:p>
      </dgm:t>
    </dgm:pt>
    <dgm:pt modelId="{BA8D8E45-1156-40FF-A118-BDE9A3354E9F}" type="sibTrans" cxnId="{8B20D390-4231-43B4-B9EC-03CEBA4F9906}">
      <dgm:prSet/>
      <dgm:spPr/>
      <dgm:t>
        <a:bodyPr/>
        <a:lstStyle/>
        <a:p>
          <a:endParaRPr lang="de-DE"/>
        </a:p>
      </dgm:t>
    </dgm:pt>
    <dgm:pt modelId="{D9DED521-9CE2-4023-8880-569390C14427}">
      <dgm:prSet/>
      <dgm:spPr/>
      <dgm:t>
        <a:bodyPr/>
        <a:lstStyle/>
        <a:p>
          <a:pPr rtl="0"/>
          <a:r>
            <a:rPr lang="de-DE" b="0" smtClean="0"/>
            <a:t>Presse</a:t>
          </a:r>
          <a:endParaRPr lang="de-DE"/>
        </a:p>
      </dgm:t>
    </dgm:pt>
    <dgm:pt modelId="{03227EE2-27CF-4D9B-882E-1A7E9115465B}" type="parTrans" cxnId="{8BEAA3B6-7038-4650-8783-B22CAB236D1F}">
      <dgm:prSet/>
      <dgm:spPr/>
      <dgm:t>
        <a:bodyPr/>
        <a:lstStyle/>
        <a:p>
          <a:endParaRPr lang="de-DE"/>
        </a:p>
      </dgm:t>
    </dgm:pt>
    <dgm:pt modelId="{1B73C4EF-758E-43C6-960B-BD1B0B851522}" type="sibTrans" cxnId="{8BEAA3B6-7038-4650-8783-B22CAB236D1F}">
      <dgm:prSet/>
      <dgm:spPr/>
      <dgm:t>
        <a:bodyPr/>
        <a:lstStyle/>
        <a:p>
          <a:endParaRPr lang="de-DE"/>
        </a:p>
      </dgm:t>
    </dgm:pt>
    <dgm:pt modelId="{AD72FA2B-EDFF-44AE-BF21-855AD375776D}" type="pres">
      <dgm:prSet presAssocID="{EB0181E3-A52E-416C-B416-226BFBBB8311}" presName="diagram" presStyleCnt="0">
        <dgm:presLayoutVars>
          <dgm:dir/>
          <dgm:resizeHandles val="exact"/>
        </dgm:presLayoutVars>
      </dgm:prSet>
      <dgm:spPr/>
      <dgm:t>
        <a:bodyPr/>
        <a:lstStyle/>
        <a:p>
          <a:endParaRPr lang="de-DE"/>
        </a:p>
      </dgm:t>
    </dgm:pt>
    <dgm:pt modelId="{86C354F2-555B-41C9-8BC6-6692E87129B6}" type="pres">
      <dgm:prSet presAssocID="{1536ECAC-FC5E-4D23-AF4F-06F7223E3E27}" presName="node" presStyleLbl="node1" presStyleIdx="0" presStyleCnt="3">
        <dgm:presLayoutVars>
          <dgm:bulletEnabled val="1"/>
        </dgm:presLayoutVars>
      </dgm:prSet>
      <dgm:spPr/>
      <dgm:t>
        <a:bodyPr/>
        <a:lstStyle/>
        <a:p>
          <a:endParaRPr lang="de-DE"/>
        </a:p>
      </dgm:t>
    </dgm:pt>
    <dgm:pt modelId="{AA4F2E62-996C-4828-9E59-1FEC8A4783E0}" type="pres">
      <dgm:prSet presAssocID="{5C92F4E3-597C-4DC6-BB1E-0C497058C13F}" presName="sibTrans" presStyleCnt="0"/>
      <dgm:spPr/>
    </dgm:pt>
    <dgm:pt modelId="{A3A2F206-7DE9-4652-9A99-D854351AEC88}" type="pres">
      <dgm:prSet presAssocID="{33F0BC4D-D9B8-473C-8B12-F367D451BC18}" presName="node" presStyleLbl="node1" presStyleIdx="1" presStyleCnt="3">
        <dgm:presLayoutVars>
          <dgm:bulletEnabled val="1"/>
        </dgm:presLayoutVars>
      </dgm:prSet>
      <dgm:spPr/>
      <dgm:t>
        <a:bodyPr/>
        <a:lstStyle/>
        <a:p>
          <a:endParaRPr lang="de-DE"/>
        </a:p>
      </dgm:t>
    </dgm:pt>
    <dgm:pt modelId="{5C3702C5-688E-4B9A-8FA3-445A6CB04EBC}" type="pres">
      <dgm:prSet presAssocID="{BA8D8E45-1156-40FF-A118-BDE9A3354E9F}" presName="sibTrans" presStyleCnt="0"/>
      <dgm:spPr/>
    </dgm:pt>
    <dgm:pt modelId="{BC1C3FB3-4ECC-4F4C-BB0E-DEE1CD47416F}" type="pres">
      <dgm:prSet presAssocID="{D9DED521-9CE2-4023-8880-569390C14427}" presName="node" presStyleLbl="node1" presStyleIdx="2" presStyleCnt="3">
        <dgm:presLayoutVars>
          <dgm:bulletEnabled val="1"/>
        </dgm:presLayoutVars>
      </dgm:prSet>
      <dgm:spPr/>
      <dgm:t>
        <a:bodyPr/>
        <a:lstStyle/>
        <a:p>
          <a:endParaRPr lang="de-DE"/>
        </a:p>
      </dgm:t>
    </dgm:pt>
  </dgm:ptLst>
  <dgm:cxnLst>
    <dgm:cxn modelId="{8B20D390-4231-43B4-B9EC-03CEBA4F9906}" srcId="{EB0181E3-A52E-416C-B416-226BFBBB8311}" destId="{33F0BC4D-D9B8-473C-8B12-F367D451BC18}" srcOrd="1" destOrd="0" parTransId="{BE459971-3FF2-494F-A0A4-3C5AA41241CE}" sibTransId="{BA8D8E45-1156-40FF-A118-BDE9A3354E9F}"/>
    <dgm:cxn modelId="{AE126BE8-BD92-429E-AAFC-00E0C5DFFC2A}" srcId="{EB0181E3-A52E-416C-B416-226BFBBB8311}" destId="{1536ECAC-FC5E-4D23-AF4F-06F7223E3E27}" srcOrd="0" destOrd="0" parTransId="{3B151B0A-53E5-4657-AB86-BB945A0417D1}" sibTransId="{5C92F4E3-597C-4DC6-BB1E-0C497058C13F}"/>
    <dgm:cxn modelId="{481859EA-E1FA-4D3D-8754-38C7A05A5B6B}" type="presOf" srcId="{33F0BC4D-D9B8-473C-8B12-F367D451BC18}" destId="{A3A2F206-7DE9-4652-9A99-D854351AEC88}" srcOrd="0" destOrd="0" presId="urn:microsoft.com/office/officeart/2005/8/layout/default"/>
    <dgm:cxn modelId="{D14C528A-9E1C-4547-A9B3-4F2D0EF1CAA2}" type="presOf" srcId="{D9DED521-9CE2-4023-8880-569390C14427}" destId="{BC1C3FB3-4ECC-4F4C-BB0E-DEE1CD47416F}" srcOrd="0" destOrd="0" presId="urn:microsoft.com/office/officeart/2005/8/layout/default"/>
    <dgm:cxn modelId="{3D4E97CE-CFF2-4A7E-8B21-83ACDECA1B17}" type="presOf" srcId="{EB0181E3-A52E-416C-B416-226BFBBB8311}" destId="{AD72FA2B-EDFF-44AE-BF21-855AD375776D}" srcOrd="0" destOrd="0" presId="urn:microsoft.com/office/officeart/2005/8/layout/default"/>
    <dgm:cxn modelId="{B7C2338A-5636-4802-B6DB-4D8DA2ED196F}" type="presOf" srcId="{1536ECAC-FC5E-4D23-AF4F-06F7223E3E27}" destId="{86C354F2-555B-41C9-8BC6-6692E87129B6}" srcOrd="0" destOrd="0" presId="urn:microsoft.com/office/officeart/2005/8/layout/default"/>
    <dgm:cxn modelId="{8BEAA3B6-7038-4650-8783-B22CAB236D1F}" srcId="{EB0181E3-A52E-416C-B416-226BFBBB8311}" destId="{D9DED521-9CE2-4023-8880-569390C14427}" srcOrd="2" destOrd="0" parTransId="{03227EE2-27CF-4D9B-882E-1A7E9115465B}" sibTransId="{1B73C4EF-758E-43C6-960B-BD1B0B851522}"/>
    <dgm:cxn modelId="{6829F734-1561-425B-97BC-BACB66076991}" type="presParOf" srcId="{AD72FA2B-EDFF-44AE-BF21-855AD375776D}" destId="{86C354F2-555B-41C9-8BC6-6692E87129B6}" srcOrd="0" destOrd="0" presId="urn:microsoft.com/office/officeart/2005/8/layout/default"/>
    <dgm:cxn modelId="{2393FB34-D568-4C28-8659-134F28785C62}" type="presParOf" srcId="{AD72FA2B-EDFF-44AE-BF21-855AD375776D}" destId="{AA4F2E62-996C-4828-9E59-1FEC8A4783E0}" srcOrd="1" destOrd="0" presId="urn:microsoft.com/office/officeart/2005/8/layout/default"/>
    <dgm:cxn modelId="{E1BB3ACC-3E9F-4DE1-AE0E-14ACB04A8426}" type="presParOf" srcId="{AD72FA2B-EDFF-44AE-BF21-855AD375776D}" destId="{A3A2F206-7DE9-4652-9A99-D854351AEC88}" srcOrd="2" destOrd="0" presId="urn:microsoft.com/office/officeart/2005/8/layout/default"/>
    <dgm:cxn modelId="{0FD17822-3A6A-4012-85E1-280895BCEB3B}" type="presParOf" srcId="{AD72FA2B-EDFF-44AE-BF21-855AD375776D}" destId="{5C3702C5-688E-4B9A-8FA3-445A6CB04EBC}" srcOrd="3" destOrd="0" presId="urn:microsoft.com/office/officeart/2005/8/layout/default"/>
    <dgm:cxn modelId="{6BBE03F2-8A4F-43DE-B849-9DC8E887ED72}" type="presParOf" srcId="{AD72FA2B-EDFF-44AE-BF21-855AD375776D}" destId="{BC1C3FB3-4ECC-4F4C-BB0E-DEE1CD47416F}"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404F9B-60CE-4FA0-B186-611953607F6F}"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de-DE"/>
        </a:p>
      </dgm:t>
    </dgm:pt>
    <dgm:pt modelId="{1FC852EB-8217-4535-9940-C293127135B4}">
      <dgm:prSet custT="1"/>
      <dgm:spPr/>
      <dgm:t>
        <a:bodyPr/>
        <a:lstStyle/>
        <a:p>
          <a:pPr rtl="0"/>
          <a:r>
            <a:rPr lang="de-DE" sz="2200" smtClean="0"/>
            <a:t>Gesetze, Urteile, amtliche Bekanntmachungen…</a:t>
          </a:r>
          <a:endParaRPr lang="de-DE" sz="2200"/>
        </a:p>
      </dgm:t>
    </dgm:pt>
    <dgm:pt modelId="{E33FC6B6-7B00-46E8-B31B-4A1214FC06F6}" type="parTrans" cxnId="{B8B3294B-E246-42C1-929F-7AA47D9DEB33}">
      <dgm:prSet/>
      <dgm:spPr/>
      <dgm:t>
        <a:bodyPr/>
        <a:lstStyle/>
        <a:p>
          <a:endParaRPr lang="de-DE" sz="2200"/>
        </a:p>
      </dgm:t>
    </dgm:pt>
    <dgm:pt modelId="{96D449AB-D152-4898-94CD-2876E01DB49B}" type="sibTrans" cxnId="{B8B3294B-E246-42C1-929F-7AA47D9DEB33}">
      <dgm:prSet/>
      <dgm:spPr/>
      <dgm:t>
        <a:bodyPr/>
        <a:lstStyle/>
        <a:p>
          <a:endParaRPr lang="de-DE" sz="2200"/>
        </a:p>
      </dgm:t>
    </dgm:pt>
    <dgm:pt modelId="{47E53967-1816-4418-846A-182DB454FB4E}">
      <dgm:prSet custT="1"/>
      <dgm:spPr/>
      <dgm:t>
        <a:bodyPr/>
        <a:lstStyle/>
        <a:p>
          <a:pPr rtl="0"/>
          <a:r>
            <a:rPr lang="de-DE" sz="2200" smtClean="0"/>
            <a:t>Tatsachen (Meßergebnisse, etc.)</a:t>
          </a:r>
          <a:endParaRPr lang="de-DE" sz="2200"/>
        </a:p>
      </dgm:t>
    </dgm:pt>
    <dgm:pt modelId="{933E50A5-D750-46E8-8654-4EF0434B1740}" type="parTrans" cxnId="{8EB28AFB-AD64-4C25-8FD7-A67677EDED1C}">
      <dgm:prSet/>
      <dgm:spPr/>
      <dgm:t>
        <a:bodyPr/>
        <a:lstStyle/>
        <a:p>
          <a:endParaRPr lang="de-DE" sz="2200"/>
        </a:p>
      </dgm:t>
    </dgm:pt>
    <dgm:pt modelId="{AB62A1CE-2F0A-4A39-9C6B-E8661A01F873}" type="sibTrans" cxnId="{8EB28AFB-AD64-4C25-8FD7-A67677EDED1C}">
      <dgm:prSet/>
      <dgm:spPr/>
      <dgm:t>
        <a:bodyPr/>
        <a:lstStyle/>
        <a:p>
          <a:endParaRPr lang="de-DE" sz="2200"/>
        </a:p>
      </dgm:t>
    </dgm:pt>
    <dgm:pt modelId="{36A45E0D-C0E9-4F39-8598-E1534EB345D8}">
      <dgm:prSet custT="1"/>
      <dgm:spPr/>
      <dgm:t>
        <a:bodyPr/>
        <a:lstStyle/>
        <a:p>
          <a:pPr rtl="0"/>
          <a:r>
            <a:rPr lang="de-DE" sz="2200" smtClean="0"/>
            <a:t>Trivialitäten</a:t>
          </a:r>
          <a:endParaRPr lang="de-DE" sz="2200"/>
        </a:p>
      </dgm:t>
    </dgm:pt>
    <dgm:pt modelId="{D92E2AE4-C42D-44EF-8866-60477ADEE6A1}" type="parTrans" cxnId="{64226632-4FFE-4E17-9A94-30C5601108C0}">
      <dgm:prSet/>
      <dgm:spPr/>
      <dgm:t>
        <a:bodyPr/>
        <a:lstStyle/>
        <a:p>
          <a:endParaRPr lang="de-DE" sz="2200"/>
        </a:p>
      </dgm:t>
    </dgm:pt>
    <dgm:pt modelId="{427817DF-8368-4AA3-A67C-048D670A2783}" type="sibTrans" cxnId="{64226632-4FFE-4E17-9A94-30C5601108C0}">
      <dgm:prSet/>
      <dgm:spPr/>
      <dgm:t>
        <a:bodyPr/>
        <a:lstStyle/>
        <a:p>
          <a:endParaRPr lang="de-DE" sz="2200"/>
        </a:p>
      </dgm:t>
    </dgm:pt>
    <dgm:pt modelId="{63A19BF7-8683-4FCB-BAF0-C8543601A462}">
      <dgm:prSet custT="1"/>
      <dgm:spPr/>
      <dgm:t>
        <a:bodyPr/>
        <a:lstStyle/>
        <a:p>
          <a:pPr rtl="0"/>
          <a:r>
            <a:rPr lang="de-DE" sz="2200" smtClean="0"/>
            <a:t>„Altes Zeug“ (Urheber mehr als 70 Jahre tot)</a:t>
          </a:r>
          <a:endParaRPr lang="de-DE" sz="2200"/>
        </a:p>
      </dgm:t>
    </dgm:pt>
    <dgm:pt modelId="{60178EA9-7347-4BF8-B2AB-E29BD21E5062}" type="parTrans" cxnId="{6AA459C8-B856-4EFA-90A3-C2A7D3011B84}">
      <dgm:prSet/>
      <dgm:spPr/>
      <dgm:t>
        <a:bodyPr/>
        <a:lstStyle/>
        <a:p>
          <a:endParaRPr lang="de-DE" sz="2200"/>
        </a:p>
      </dgm:t>
    </dgm:pt>
    <dgm:pt modelId="{3D4963D1-3F3D-47D2-BF18-12B432CCA724}" type="sibTrans" cxnId="{6AA459C8-B856-4EFA-90A3-C2A7D3011B84}">
      <dgm:prSet/>
      <dgm:spPr/>
      <dgm:t>
        <a:bodyPr/>
        <a:lstStyle/>
        <a:p>
          <a:endParaRPr lang="de-DE" sz="2200"/>
        </a:p>
      </dgm:t>
    </dgm:pt>
    <dgm:pt modelId="{AA23E672-B93F-4096-A163-7195A3E6737E}" type="pres">
      <dgm:prSet presAssocID="{3B404F9B-60CE-4FA0-B186-611953607F6F}" presName="diagram" presStyleCnt="0">
        <dgm:presLayoutVars>
          <dgm:dir/>
          <dgm:resizeHandles val="exact"/>
        </dgm:presLayoutVars>
      </dgm:prSet>
      <dgm:spPr/>
      <dgm:t>
        <a:bodyPr/>
        <a:lstStyle/>
        <a:p>
          <a:endParaRPr lang="de-DE"/>
        </a:p>
      </dgm:t>
    </dgm:pt>
    <dgm:pt modelId="{0FD80144-7BAF-4709-833B-096EF0246FE7}" type="pres">
      <dgm:prSet presAssocID="{1FC852EB-8217-4535-9940-C293127135B4}" presName="node" presStyleLbl="node1" presStyleIdx="0" presStyleCnt="4">
        <dgm:presLayoutVars>
          <dgm:bulletEnabled val="1"/>
        </dgm:presLayoutVars>
      </dgm:prSet>
      <dgm:spPr/>
      <dgm:t>
        <a:bodyPr/>
        <a:lstStyle/>
        <a:p>
          <a:endParaRPr lang="de-DE"/>
        </a:p>
      </dgm:t>
    </dgm:pt>
    <dgm:pt modelId="{CFC6C4B4-4414-4E96-9031-23347FBD81A4}" type="pres">
      <dgm:prSet presAssocID="{96D449AB-D152-4898-94CD-2876E01DB49B}" presName="sibTrans" presStyleCnt="0"/>
      <dgm:spPr/>
      <dgm:t>
        <a:bodyPr/>
        <a:lstStyle/>
        <a:p>
          <a:endParaRPr lang="de-DE"/>
        </a:p>
      </dgm:t>
    </dgm:pt>
    <dgm:pt modelId="{6B6264CD-CF59-4231-BA7E-2D2C6855E12F}" type="pres">
      <dgm:prSet presAssocID="{47E53967-1816-4418-846A-182DB454FB4E}" presName="node" presStyleLbl="node1" presStyleIdx="1" presStyleCnt="4">
        <dgm:presLayoutVars>
          <dgm:bulletEnabled val="1"/>
        </dgm:presLayoutVars>
      </dgm:prSet>
      <dgm:spPr/>
      <dgm:t>
        <a:bodyPr/>
        <a:lstStyle/>
        <a:p>
          <a:endParaRPr lang="de-DE"/>
        </a:p>
      </dgm:t>
    </dgm:pt>
    <dgm:pt modelId="{40E09AFC-958B-440E-B463-5B8365F33101}" type="pres">
      <dgm:prSet presAssocID="{AB62A1CE-2F0A-4A39-9C6B-E8661A01F873}" presName="sibTrans" presStyleCnt="0"/>
      <dgm:spPr/>
      <dgm:t>
        <a:bodyPr/>
        <a:lstStyle/>
        <a:p>
          <a:endParaRPr lang="de-DE"/>
        </a:p>
      </dgm:t>
    </dgm:pt>
    <dgm:pt modelId="{010153A8-58CD-45AB-B9B2-5B26A21A9814}" type="pres">
      <dgm:prSet presAssocID="{36A45E0D-C0E9-4F39-8598-E1534EB345D8}" presName="node" presStyleLbl="node1" presStyleIdx="2" presStyleCnt="4">
        <dgm:presLayoutVars>
          <dgm:bulletEnabled val="1"/>
        </dgm:presLayoutVars>
      </dgm:prSet>
      <dgm:spPr/>
      <dgm:t>
        <a:bodyPr/>
        <a:lstStyle/>
        <a:p>
          <a:endParaRPr lang="de-DE"/>
        </a:p>
      </dgm:t>
    </dgm:pt>
    <dgm:pt modelId="{0FDB90CF-102E-4EA7-97E1-79156D0DA69C}" type="pres">
      <dgm:prSet presAssocID="{427817DF-8368-4AA3-A67C-048D670A2783}" presName="sibTrans" presStyleCnt="0"/>
      <dgm:spPr/>
      <dgm:t>
        <a:bodyPr/>
        <a:lstStyle/>
        <a:p>
          <a:endParaRPr lang="de-DE"/>
        </a:p>
      </dgm:t>
    </dgm:pt>
    <dgm:pt modelId="{737C84C2-922C-4F75-B9EB-EACBF1DD217E}" type="pres">
      <dgm:prSet presAssocID="{63A19BF7-8683-4FCB-BAF0-C8543601A462}" presName="node" presStyleLbl="node1" presStyleIdx="3" presStyleCnt="4">
        <dgm:presLayoutVars>
          <dgm:bulletEnabled val="1"/>
        </dgm:presLayoutVars>
      </dgm:prSet>
      <dgm:spPr/>
      <dgm:t>
        <a:bodyPr/>
        <a:lstStyle/>
        <a:p>
          <a:endParaRPr lang="de-DE"/>
        </a:p>
      </dgm:t>
    </dgm:pt>
  </dgm:ptLst>
  <dgm:cxnLst>
    <dgm:cxn modelId="{6AA459C8-B856-4EFA-90A3-C2A7D3011B84}" srcId="{3B404F9B-60CE-4FA0-B186-611953607F6F}" destId="{63A19BF7-8683-4FCB-BAF0-C8543601A462}" srcOrd="3" destOrd="0" parTransId="{60178EA9-7347-4BF8-B2AB-E29BD21E5062}" sibTransId="{3D4963D1-3F3D-47D2-BF18-12B432CCA724}"/>
    <dgm:cxn modelId="{36CF3585-0711-4215-80D9-6BD1D9A6E024}" type="presOf" srcId="{47E53967-1816-4418-846A-182DB454FB4E}" destId="{6B6264CD-CF59-4231-BA7E-2D2C6855E12F}" srcOrd="0" destOrd="0" presId="urn:microsoft.com/office/officeart/2005/8/layout/default"/>
    <dgm:cxn modelId="{B85960B2-911C-4945-B54B-A9E84C84F69B}" type="presOf" srcId="{3B404F9B-60CE-4FA0-B186-611953607F6F}" destId="{AA23E672-B93F-4096-A163-7195A3E6737E}" srcOrd="0" destOrd="0" presId="urn:microsoft.com/office/officeart/2005/8/layout/default"/>
    <dgm:cxn modelId="{8EB28AFB-AD64-4C25-8FD7-A67677EDED1C}" srcId="{3B404F9B-60CE-4FA0-B186-611953607F6F}" destId="{47E53967-1816-4418-846A-182DB454FB4E}" srcOrd="1" destOrd="0" parTransId="{933E50A5-D750-46E8-8654-4EF0434B1740}" sibTransId="{AB62A1CE-2F0A-4A39-9C6B-E8661A01F873}"/>
    <dgm:cxn modelId="{C42A1584-103A-46A0-A7A7-EE71F134440C}" type="presOf" srcId="{1FC852EB-8217-4535-9940-C293127135B4}" destId="{0FD80144-7BAF-4709-833B-096EF0246FE7}" srcOrd="0" destOrd="0" presId="urn:microsoft.com/office/officeart/2005/8/layout/default"/>
    <dgm:cxn modelId="{64226632-4FFE-4E17-9A94-30C5601108C0}" srcId="{3B404F9B-60CE-4FA0-B186-611953607F6F}" destId="{36A45E0D-C0E9-4F39-8598-E1534EB345D8}" srcOrd="2" destOrd="0" parTransId="{D92E2AE4-C42D-44EF-8866-60477ADEE6A1}" sibTransId="{427817DF-8368-4AA3-A67C-048D670A2783}"/>
    <dgm:cxn modelId="{5085A03F-1C12-4A00-A97B-4207763B3B62}" type="presOf" srcId="{36A45E0D-C0E9-4F39-8598-E1534EB345D8}" destId="{010153A8-58CD-45AB-B9B2-5B26A21A9814}" srcOrd="0" destOrd="0" presId="urn:microsoft.com/office/officeart/2005/8/layout/default"/>
    <dgm:cxn modelId="{B8B3294B-E246-42C1-929F-7AA47D9DEB33}" srcId="{3B404F9B-60CE-4FA0-B186-611953607F6F}" destId="{1FC852EB-8217-4535-9940-C293127135B4}" srcOrd="0" destOrd="0" parTransId="{E33FC6B6-7B00-46E8-B31B-4A1214FC06F6}" sibTransId="{96D449AB-D152-4898-94CD-2876E01DB49B}"/>
    <dgm:cxn modelId="{104097A6-6215-4A0A-AB6B-D689AC8D7A1C}" type="presOf" srcId="{63A19BF7-8683-4FCB-BAF0-C8543601A462}" destId="{737C84C2-922C-4F75-B9EB-EACBF1DD217E}" srcOrd="0" destOrd="0" presId="urn:microsoft.com/office/officeart/2005/8/layout/default"/>
    <dgm:cxn modelId="{F6D4C1CA-85ED-4EA7-919A-05804A6DDD0B}" type="presParOf" srcId="{AA23E672-B93F-4096-A163-7195A3E6737E}" destId="{0FD80144-7BAF-4709-833B-096EF0246FE7}" srcOrd="0" destOrd="0" presId="urn:microsoft.com/office/officeart/2005/8/layout/default"/>
    <dgm:cxn modelId="{A4658BA3-88DB-4D15-B256-4C35D5554CE9}" type="presParOf" srcId="{AA23E672-B93F-4096-A163-7195A3E6737E}" destId="{CFC6C4B4-4414-4E96-9031-23347FBD81A4}" srcOrd="1" destOrd="0" presId="urn:microsoft.com/office/officeart/2005/8/layout/default"/>
    <dgm:cxn modelId="{996645CB-1DD6-4B45-8EA0-2322E28D1C07}" type="presParOf" srcId="{AA23E672-B93F-4096-A163-7195A3E6737E}" destId="{6B6264CD-CF59-4231-BA7E-2D2C6855E12F}" srcOrd="2" destOrd="0" presId="urn:microsoft.com/office/officeart/2005/8/layout/default"/>
    <dgm:cxn modelId="{F393FEAD-FA05-4E06-B5C1-B93683B42322}" type="presParOf" srcId="{AA23E672-B93F-4096-A163-7195A3E6737E}" destId="{40E09AFC-958B-440E-B463-5B8365F33101}" srcOrd="3" destOrd="0" presId="urn:microsoft.com/office/officeart/2005/8/layout/default"/>
    <dgm:cxn modelId="{4B5A3ACE-71EE-4AF3-B8CE-8CA7E08C875D}" type="presParOf" srcId="{AA23E672-B93F-4096-A163-7195A3E6737E}" destId="{010153A8-58CD-45AB-B9B2-5B26A21A9814}" srcOrd="4" destOrd="0" presId="urn:microsoft.com/office/officeart/2005/8/layout/default"/>
    <dgm:cxn modelId="{1DEF1193-02DA-4D46-8EDF-94C545B54A2E}" type="presParOf" srcId="{AA23E672-B93F-4096-A163-7195A3E6737E}" destId="{0FDB90CF-102E-4EA7-97E1-79156D0DA69C}" srcOrd="5" destOrd="0" presId="urn:microsoft.com/office/officeart/2005/8/layout/default"/>
    <dgm:cxn modelId="{AC1A027F-0502-435E-AFA8-6B497AA6ED7E}" type="presParOf" srcId="{AA23E672-B93F-4096-A163-7195A3E6737E}" destId="{737C84C2-922C-4F75-B9EB-EACBF1DD217E}"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6C90CC-10AF-4A0C-9FEB-66B29F77EC93}"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de-DE"/>
        </a:p>
      </dgm:t>
    </dgm:pt>
    <dgm:pt modelId="{9873D98E-EBDE-4CA5-B57B-37BD43A9646E}">
      <dgm:prSet custT="1"/>
      <dgm:spPr/>
      <dgm:t>
        <a:bodyPr/>
        <a:lstStyle/>
        <a:p>
          <a:pPr rtl="0"/>
          <a:r>
            <a:rPr lang="de-DE" sz="2200" smtClean="0"/>
            <a:t>Derjenige, der das Werk gestaltet hat</a:t>
          </a:r>
          <a:endParaRPr lang="de-DE" sz="2200"/>
        </a:p>
      </dgm:t>
    </dgm:pt>
    <dgm:pt modelId="{851D23EF-81BD-4FFD-91CB-57FE632F5A41}" type="parTrans" cxnId="{000E4102-1798-411E-95EC-7023C46B5174}">
      <dgm:prSet/>
      <dgm:spPr/>
      <dgm:t>
        <a:bodyPr/>
        <a:lstStyle/>
        <a:p>
          <a:endParaRPr lang="de-DE" sz="2200"/>
        </a:p>
      </dgm:t>
    </dgm:pt>
    <dgm:pt modelId="{79307B84-5153-4E60-8F73-DC3C56D39365}" type="sibTrans" cxnId="{000E4102-1798-411E-95EC-7023C46B5174}">
      <dgm:prSet/>
      <dgm:spPr/>
      <dgm:t>
        <a:bodyPr/>
        <a:lstStyle/>
        <a:p>
          <a:endParaRPr lang="de-DE" sz="2200"/>
        </a:p>
      </dgm:t>
    </dgm:pt>
    <dgm:pt modelId="{54F4E743-E4D3-4654-BC79-0346132E5862}">
      <dgm:prSet custT="1"/>
      <dgm:spPr/>
      <dgm:t>
        <a:bodyPr/>
        <a:lstStyle/>
        <a:p>
          <a:pPr rtl="0"/>
          <a:r>
            <a:rPr lang="de-DE" sz="2200" smtClean="0"/>
            <a:t>Nicht: Arbeitgeber, Unternehmen, Verlage</a:t>
          </a:r>
          <a:endParaRPr lang="de-DE" sz="2200"/>
        </a:p>
      </dgm:t>
    </dgm:pt>
    <dgm:pt modelId="{D7F54B5B-EC9E-4E84-9F54-1D03AE1835AF}" type="parTrans" cxnId="{ED839A3F-ACC8-4BDA-B2B3-EC1B4E688F05}">
      <dgm:prSet/>
      <dgm:spPr/>
      <dgm:t>
        <a:bodyPr/>
        <a:lstStyle/>
        <a:p>
          <a:endParaRPr lang="de-DE" sz="2200"/>
        </a:p>
      </dgm:t>
    </dgm:pt>
    <dgm:pt modelId="{DD248893-CFAA-4251-BC22-DFA0441B538F}" type="sibTrans" cxnId="{ED839A3F-ACC8-4BDA-B2B3-EC1B4E688F05}">
      <dgm:prSet/>
      <dgm:spPr/>
      <dgm:t>
        <a:bodyPr/>
        <a:lstStyle/>
        <a:p>
          <a:endParaRPr lang="de-DE" sz="2200"/>
        </a:p>
      </dgm:t>
    </dgm:pt>
    <dgm:pt modelId="{36C84424-121F-444B-AC90-201B7E329588}">
      <dgm:prSet custT="1"/>
      <dgm:spPr/>
      <dgm:t>
        <a:bodyPr/>
        <a:lstStyle/>
        <a:p>
          <a:pPr rtl="0"/>
          <a:r>
            <a:rPr lang="de-DE" sz="2200" smtClean="0"/>
            <a:t>Aber: Ausschließliche Nutzungsrechte</a:t>
          </a:r>
          <a:endParaRPr lang="de-DE" sz="2200"/>
        </a:p>
      </dgm:t>
    </dgm:pt>
    <dgm:pt modelId="{47E86AA6-667E-4CAE-9774-49F9C836F8F6}" type="parTrans" cxnId="{50597556-3047-41FB-B2F6-EEA0A303B9D3}">
      <dgm:prSet/>
      <dgm:spPr/>
      <dgm:t>
        <a:bodyPr/>
        <a:lstStyle/>
        <a:p>
          <a:endParaRPr lang="de-DE" sz="2200"/>
        </a:p>
      </dgm:t>
    </dgm:pt>
    <dgm:pt modelId="{E1342472-4C94-4715-A2E6-CDAAC6A84189}" type="sibTrans" cxnId="{50597556-3047-41FB-B2F6-EEA0A303B9D3}">
      <dgm:prSet/>
      <dgm:spPr/>
      <dgm:t>
        <a:bodyPr/>
        <a:lstStyle/>
        <a:p>
          <a:endParaRPr lang="de-DE" sz="2200"/>
        </a:p>
      </dgm:t>
    </dgm:pt>
    <dgm:pt modelId="{2C1275B6-2B93-42C8-984F-245D893EB840}" type="pres">
      <dgm:prSet presAssocID="{886C90CC-10AF-4A0C-9FEB-66B29F77EC93}" presName="hierChild1" presStyleCnt="0">
        <dgm:presLayoutVars>
          <dgm:orgChart val="1"/>
          <dgm:chPref val="1"/>
          <dgm:dir/>
          <dgm:animOne val="branch"/>
          <dgm:animLvl val="lvl"/>
          <dgm:resizeHandles/>
        </dgm:presLayoutVars>
      </dgm:prSet>
      <dgm:spPr/>
      <dgm:t>
        <a:bodyPr/>
        <a:lstStyle/>
        <a:p>
          <a:endParaRPr lang="de-DE"/>
        </a:p>
      </dgm:t>
    </dgm:pt>
    <dgm:pt modelId="{AC42C160-CDAD-40FE-B82D-D35067576751}" type="pres">
      <dgm:prSet presAssocID="{9873D98E-EBDE-4CA5-B57B-37BD43A9646E}" presName="hierRoot1" presStyleCnt="0">
        <dgm:presLayoutVars>
          <dgm:hierBranch val="init"/>
        </dgm:presLayoutVars>
      </dgm:prSet>
      <dgm:spPr/>
      <dgm:t>
        <a:bodyPr/>
        <a:lstStyle/>
        <a:p>
          <a:endParaRPr lang="de-DE"/>
        </a:p>
      </dgm:t>
    </dgm:pt>
    <dgm:pt modelId="{CBA8F203-CBDF-4302-B4B2-D2A6BAF21F7E}" type="pres">
      <dgm:prSet presAssocID="{9873D98E-EBDE-4CA5-B57B-37BD43A9646E}" presName="rootComposite1" presStyleCnt="0"/>
      <dgm:spPr/>
      <dgm:t>
        <a:bodyPr/>
        <a:lstStyle/>
        <a:p>
          <a:endParaRPr lang="de-DE"/>
        </a:p>
      </dgm:t>
    </dgm:pt>
    <dgm:pt modelId="{967D1C4D-C030-49EA-8E2A-6F985BC0A22B}" type="pres">
      <dgm:prSet presAssocID="{9873D98E-EBDE-4CA5-B57B-37BD43A9646E}" presName="rootText1" presStyleLbl="node0" presStyleIdx="0" presStyleCnt="1">
        <dgm:presLayoutVars>
          <dgm:chPref val="3"/>
        </dgm:presLayoutVars>
      </dgm:prSet>
      <dgm:spPr/>
      <dgm:t>
        <a:bodyPr/>
        <a:lstStyle/>
        <a:p>
          <a:endParaRPr lang="de-DE"/>
        </a:p>
      </dgm:t>
    </dgm:pt>
    <dgm:pt modelId="{2E223882-4F6F-4A4F-86DB-06B379494C97}" type="pres">
      <dgm:prSet presAssocID="{9873D98E-EBDE-4CA5-B57B-37BD43A9646E}" presName="rootConnector1" presStyleLbl="node1" presStyleIdx="0" presStyleCnt="0"/>
      <dgm:spPr/>
      <dgm:t>
        <a:bodyPr/>
        <a:lstStyle/>
        <a:p>
          <a:endParaRPr lang="de-DE"/>
        </a:p>
      </dgm:t>
    </dgm:pt>
    <dgm:pt modelId="{0D54384C-4D68-4E2D-AF04-118E08597321}" type="pres">
      <dgm:prSet presAssocID="{9873D98E-EBDE-4CA5-B57B-37BD43A9646E}" presName="hierChild2" presStyleCnt="0"/>
      <dgm:spPr/>
      <dgm:t>
        <a:bodyPr/>
        <a:lstStyle/>
        <a:p>
          <a:endParaRPr lang="de-DE"/>
        </a:p>
      </dgm:t>
    </dgm:pt>
    <dgm:pt modelId="{8857C585-8B4E-4A20-B1CA-FD1D1408F406}" type="pres">
      <dgm:prSet presAssocID="{D7F54B5B-EC9E-4E84-9F54-1D03AE1835AF}" presName="Name37" presStyleLbl="parChTrans1D2" presStyleIdx="0" presStyleCnt="1"/>
      <dgm:spPr/>
      <dgm:t>
        <a:bodyPr/>
        <a:lstStyle/>
        <a:p>
          <a:endParaRPr lang="de-DE"/>
        </a:p>
      </dgm:t>
    </dgm:pt>
    <dgm:pt modelId="{7DB32239-B533-4688-821E-1D0CDF12FF7E}" type="pres">
      <dgm:prSet presAssocID="{54F4E743-E4D3-4654-BC79-0346132E5862}" presName="hierRoot2" presStyleCnt="0">
        <dgm:presLayoutVars>
          <dgm:hierBranch val="init"/>
        </dgm:presLayoutVars>
      </dgm:prSet>
      <dgm:spPr/>
      <dgm:t>
        <a:bodyPr/>
        <a:lstStyle/>
        <a:p>
          <a:endParaRPr lang="de-DE"/>
        </a:p>
      </dgm:t>
    </dgm:pt>
    <dgm:pt modelId="{117790FC-D278-46B1-B4C5-39083A378ECC}" type="pres">
      <dgm:prSet presAssocID="{54F4E743-E4D3-4654-BC79-0346132E5862}" presName="rootComposite" presStyleCnt="0"/>
      <dgm:spPr/>
      <dgm:t>
        <a:bodyPr/>
        <a:lstStyle/>
        <a:p>
          <a:endParaRPr lang="de-DE"/>
        </a:p>
      </dgm:t>
    </dgm:pt>
    <dgm:pt modelId="{E8C00159-15B1-4F69-BE66-385D15C798FA}" type="pres">
      <dgm:prSet presAssocID="{54F4E743-E4D3-4654-BC79-0346132E5862}" presName="rootText" presStyleLbl="node2" presStyleIdx="0" presStyleCnt="1">
        <dgm:presLayoutVars>
          <dgm:chPref val="3"/>
        </dgm:presLayoutVars>
      </dgm:prSet>
      <dgm:spPr/>
      <dgm:t>
        <a:bodyPr/>
        <a:lstStyle/>
        <a:p>
          <a:endParaRPr lang="de-DE"/>
        </a:p>
      </dgm:t>
    </dgm:pt>
    <dgm:pt modelId="{245301D9-E00B-4A63-A9F5-9A5542AC7F27}" type="pres">
      <dgm:prSet presAssocID="{54F4E743-E4D3-4654-BC79-0346132E5862}" presName="rootConnector" presStyleLbl="node2" presStyleIdx="0" presStyleCnt="1"/>
      <dgm:spPr/>
      <dgm:t>
        <a:bodyPr/>
        <a:lstStyle/>
        <a:p>
          <a:endParaRPr lang="de-DE"/>
        </a:p>
      </dgm:t>
    </dgm:pt>
    <dgm:pt modelId="{093F131D-E5F1-4743-B2E3-16B05297DBDA}" type="pres">
      <dgm:prSet presAssocID="{54F4E743-E4D3-4654-BC79-0346132E5862}" presName="hierChild4" presStyleCnt="0"/>
      <dgm:spPr/>
      <dgm:t>
        <a:bodyPr/>
        <a:lstStyle/>
        <a:p>
          <a:endParaRPr lang="de-DE"/>
        </a:p>
      </dgm:t>
    </dgm:pt>
    <dgm:pt modelId="{9824894E-B5C6-4907-9B77-13A96B672DF4}" type="pres">
      <dgm:prSet presAssocID="{47E86AA6-667E-4CAE-9774-49F9C836F8F6}" presName="Name37" presStyleLbl="parChTrans1D3" presStyleIdx="0" presStyleCnt="1"/>
      <dgm:spPr/>
      <dgm:t>
        <a:bodyPr/>
        <a:lstStyle/>
        <a:p>
          <a:endParaRPr lang="de-DE"/>
        </a:p>
      </dgm:t>
    </dgm:pt>
    <dgm:pt modelId="{C5E01511-33B0-48AA-8AB5-08F32356890A}" type="pres">
      <dgm:prSet presAssocID="{36C84424-121F-444B-AC90-201B7E329588}" presName="hierRoot2" presStyleCnt="0">
        <dgm:presLayoutVars>
          <dgm:hierBranch val="init"/>
        </dgm:presLayoutVars>
      </dgm:prSet>
      <dgm:spPr/>
      <dgm:t>
        <a:bodyPr/>
        <a:lstStyle/>
        <a:p>
          <a:endParaRPr lang="de-DE"/>
        </a:p>
      </dgm:t>
    </dgm:pt>
    <dgm:pt modelId="{BC39CC1F-41A6-429F-9F1C-D8CA912FCDA8}" type="pres">
      <dgm:prSet presAssocID="{36C84424-121F-444B-AC90-201B7E329588}" presName="rootComposite" presStyleCnt="0"/>
      <dgm:spPr/>
      <dgm:t>
        <a:bodyPr/>
        <a:lstStyle/>
        <a:p>
          <a:endParaRPr lang="de-DE"/>
        </a:p>
      </dgm:t>
    </dgm:pt>
    <dgm:pt modelId="{1A1E2161-94C4-41BA-899A-286A75CAD081}" type="pres">
      <dgm:prSet presAssocID="{36C84424-121F-444B-AC90-201B7E329588}" presName="rootText" presStyleLbl="node3" presStyleIdx="0" presStyleCnt="1">
        <dgm:presLayoutVars>
          <dgm:chPref val="3"/>
        </dgm:presLayoutVars>
      </dgm:prSet>
      <dgm:spPr/>
      <dgm:t>
        <a:bodyPr/>
        <a:lstStyle/>
        <a:p>
          <a:endParaRPr lang="de-DE"/>
        </a:p>
      </dgm:t>
    </dgm:pt>
    <dgm:pt modelId="{6ECDBD01-A949-48ED-8DF5-67DC2B9A45FF}" type="pres">
      <dgm:prSet presAssocID="{36C84424-121F-444B-AC90-201B7E329588}" presName="rootConnector" presStyleLbl="node3" presStyleIdx="0" presStyleCnt="1"/>
      <dgm:spPr/>
      <dgm:t>
        <a:bodyPr/>
        <a:lstStyle/>
        <a:p>
          <a:endParaRPr lang="de-DE"/>
        </a:p>
      </dgm:t>
    </dgm:pt>
    <dgm:pt modelId="{DA6A4B20-9C86-4378-B371-90A6D675991C}" type="pres">
      <dgm:prSet presAssocID="{36C84424-121F-444B-AC90-201B7E329588}" presName="hierChild4" presStyleCnt="0"/>
      <dgm:spPr/>
      <dgm:t>
        <a:bodyPr/>
        <a:lstStyle/>
        <a:p>
          <a:endParaRPr lang="de-DE"/>
        </a:p>
      </dgm:t>
    </dgm:pt>
    <dgm:pt modelId="{6D6EB0D9-C73D-4367-86C1-4A52798E6EBA}" type="pres">
      <dgm:prSet presAssocID="{36C84424-121F-444B-AC90-201B7E329588}" presName="hierChild5" presStyleCnt="0"/>
      <dgm:spPr/>
      <dgm:t>
        <a:bodyPr/>
        <a:lstStyle/>
        <a:p>
          <a:endParaRPr lang="de-DE"/>
        </a:p>
      </dgm:t>
    </dgm:pt>
    <dgm:pt modelId="{9AB3A8A9-0575-4081-B7D0-F79D5B4949C1}" type="pres">
      <dgm:prSet presAssocID="{54F4E743-E4D3-4654-BC79-0346132E5862}" presName="hierChild5" presStyleCnt="0"/>
      <dgm:spPr/>
      <dgm:t>
        <a:bodyPr/>
        <a:lstStyle/>
        <a:p>
          <a:endParaRPr lang="de-DE"/>
        </a:p>
      </dgm:t>
    </dgm:pt>
    <dgm:pt modelId="{D968694C-E797-495D-AAD5-7D2210F53233}" type="pres">
      <dgm:prSet presAssocID="{9873D98E-EBDE-4CA5-B57B-37BD43A9646E}" presName="hierChild3" presStyleCnt="0"/>
      <dgm:spPr/>
      <dgm:t>
        <a:bodyPr/>
        <a:lstStyle/>
        <a:p>
          <a:endParaRPr lang="de-DE"/>
        </a:p>
      </dgm:t>
    </dgm:pt>
  </dgm:ptLst>
  <dgm:cxnLst>
    <dgm:cxn modelId="{E380E58A-3BB8-4146-A843-27BF5EB29F65}" type="presOf" srcId="{886C90CC-10AF-4A0C-9FEB-66B29F77EC93}" destId="{2C1275B6-2B93-42C8-984F-245D893EB840}" srcOrd="0" destOrd="0" presId="urn:microsoft.com/office/officeart/2005/8/layout/orgChart1"/>
    <dgm:cxn modelId="{2670192B-2482-4225-B996-9867E84D0841}" type="presOf" srcId="{D7F54B5B-EC9E-4E84-9F54-1D03AE1835AF}" destId="{8857C585-8B4E-4A20-B1CA-FD1D1408F406}" srcOrd="0" destOrd="0" presId="urn:microsoft.com/office/officeart/2005/8/layout/orgChart1"/>
    <dgm:cxn modelId="{B7B4784F-FB01-43C2-862D-5204EFE0FC53}" type="presOf" srcId="{36C84424-121F-444B-AC90-201B7E329588}" destId="{6ECDBD01-A949-48ED-8DF5-67DC2B9A45FF}" srcOrd="1" destOrd="0" presId="urn:microsoft.com/office/officeart/2005/8/layout/orgChart1"/>
    <dgm:cxn modelId="{ED839A3F-ACC8-4BDA-B2B3-EC1B4E688F05}" srcId="{9873D98E-EBDE-4CA5-B57B-37BD43A9646E}" destId="{54F4E743-E4D3-4654-BC79-0346132E5862}" srcOrd="0" destOrd="0" parTransId="{D7F54B5B-EC9E-4E84-9F54-1D03AE1835AF}" sibTransId="{DD248893-CFAA-4251-BC22-DFA0441B538F}"/>
    <dgm:cxn modelId="{50597556-3047-41FB-B2F6-EEA0A303B9D3}" srcId="{54F4E743-E4D3-4654-BC79-0346132E5862}" destId="{36C84424-121F-444B-AC90-201B7E329588}" srcOrd="0" destOrd="0" parTransId="{47E86AA6-667E-4CAE-9774-49F9C836F8F6}" sibTransId="{E1342472-4C94-4715-A2E6-CDAAC6A84189}"/>
    <dgm:cxn modelId="{000E4102-1798-411E-95EC-7023C46B5174}" srcId="{886C90CC-10AF-4A0C-9FEB-66B29F77EC93}" destId="{9873D98E-EBDE-4CA5-B57B-37BD43A9646E}" srcOrd="0" destOrd="0" parTransId="{851D23EF-81BD-4FFD-91CB-57FE632F5A41}" sibTransId="{79307B84-5153-4E60-8F73-DC3C56D39365}"/>
    <dgm:cxn modelId="{598FC800-0810-4D8E-BF05-4B27E6F1CC90}" type="presOf" srcId="{9873D98E-EBDE-4CA5-B57B-37BD43A9646E}" destId="{967D1C4D-C030-49EA-8E2A-6F985BC0A22B}" srcOrd="0" destOrd="0" presId="urn:microsoft.com/office/officeart/2005/8/layout/orgChart1"/>
    <dgm:cxn modelId="{62E9BC0D-F6EC-40A6-822D-7FFD279FEA66}" type="presOf" srcId="{54F4E743-E4D3-4654-BC79-0346132E5862}" destId="{E8C00159-15B1-4F69-BE66-385D15C798FA}" srcOrd="0" destOrd="0" presId="urn:microsoft.com/office/officeart/2005/8/layout/orgChart1"/>
    <dgm:cxn modelId="{72B3DE8C-B589-4502-AD25-0DC179BEF78A}" type="presOf" srcId="{36C84424-121F-444B-AC90-201B7E329588}" destId="{1A1E2161-94C4-41BA-899A-286A75CAD081}" srcOrd="0" destOrd="0" presId="urn:microsoft.com/office/officeart/2005/8/layout/orgChart1"/>
    <dgm:cxn modelId="{4B4D684E-C254-448D-853B-A61FEAFBF0A7}" type="presOf" srcId="{47E86AA6-667E-4CAE-9774-49F9C836F8F6}" destId="{9824894E-B5C6-4907-9B77-13A96B672DF4}" srcOrd="0" destOrd="0" presId="urn:microsoft.com/office/officeart/2005/8/layout/orgChart1"/>
    <dgm:cxn modelId="{24E5C3DF-B4FE-458A-8165-9E9351808786}" type="presOf" srcId="{9873D98E-EBDE-4CA5-B57B-37BD43A9646E}" destId="{2E223882-4F6F-4A4F-86DB-06B379494C97}" srcOrd="1" destOrd="0" presId="urn:microsoft.com/office/officeart/2005/8/layout/orgChart1"/>
    <dgm:cxn modelId="{2E2A44D4-C96F-4266-97AF-D9DD68FECBAE}" type="presOf" srcId="{54F4E743-E4D3-4654-BC79-0346132E5862}" destId="{245301D9-E00B-4A63-A9F5-9A5542AC7F27}" srcOrd="1" destOrd="0" presId="urn:microsoft.com/office/officeart/2005/8/layout/orgChart1"/>
    <dgm:cxn modelId="{06D3C3B0-76F8-4A81-A30B-C116147EFDA6}" type="presParOf" srcId="{2C1275B6-2B93-42C8-984F-245D893EB840}" destId="{AC42C160-CDAD-40FE-B82D-D35067576751}" srcOrd="0" destOrd="0" presId="urn:microsoft.com/office/officeart/2005/8/layout/orgChart1"/>
    <dgm:cxn modelId="{7CDF3525-3D69-4570-A729-544560D3730A}" type="presParOf" srcId="{AC42C160-CDAD-40FE-B82D-D35067576751}" destId="{CBA8F203-CBDF-4302-B4B2-D2A6BAF21F7E}" srcOrd="0" destOrd="0" presId="urn:microsoft.com/office/officeart/2005/8/layout/orgChart1"/>
    <dgm:cxn modelId="{ECC49079-40BC-4D8C-B6FA-86DE7D32EA6B}" type="presParOf" srcId="{CBA8F203-CBDF-4302-B4B2-D2A6BAF21F7E}" destId="{967D1C4D-C030-49EA-8E2A-6F985BC0A22B}" srcOrd="0" destOrd="0" presId="urn:microsoft.com/office/officeart/2005/8/layout/orgChart1"/>
    <dgm:cxn modelId="{CFF3BBC5-A4FE-431C-B407-3C626062C777}" type="presParOf" srcId="{CBA8F203-CBDF-4302-B4B2-D2A6BAF21F7E}" destId="{2E223882-4F6F-4A4F-86DB-06B379494C97}" srcOrd="1" destOrd="0" presId="urn:microsoft.com/office/officeart/2005/8/layout/orgChart1"/>
    <dgm:cxn modelId="{C3717052-E88F-456A-9034-846E98FD782A}" type="presParOf" srcId="{AC42C160-CDAD-40FE-B82D-D35067576751}" destId="{0D54384C-4D68-4E2D-AF04-118E08597321}" srcOrd="1" destOrd="0" presId="urn:microsoft.com/office/officeart/2005/8/layout/orgChart1"/>
    <dgm:cxn modelId="{C21ADFCD-231E-41DC-9DE8-A4E46314FB3B}" type="presParOf" srcId="{0D54384C-4D68-4E2D-AF04-118E08597321}" destId="{8857C585-8B4E-4A20-B1CA-FD1D1408F406}" srcOrd="0" destOrd="0" presId="urn:microsoft.com/office/officeart/2005/8/layout/orgChart1"/>
    <dgm:cxn modelId="{11EC911C-9EF1-44C0-89E5-41ADBD5DA01B}" type="presParOf" srcId="{0D54384C-4D68-4E2D-AF04-118E08597321}" destId="{7DB32239-B533-4688-821E-1D0CDF12FF7E}" srcOrd="1" destOrd="0" presId="urn:microsoft.com/office/officeart/2005/8/layout/orgChart1"/>
    <dgm:cxn modelId="{9AD45BAA-D616-43AB-8810-64EA3C2C89EF}" type="presParOf" srcId="{7DB32239-B533-4688-821E-1D0CDF12FF7E}" destId="{117790FC-D278-46B1-B4C5-39083A378ECC}" srcOrd="0" destOrd="0" presId="urn:microsoft.com/office/officeart/2005/8/layout/orgChart1"/>
    <dgm:cxn modelId="{81616D7D-A63E-4CD1-B0B0-BBCA09DA3B3D}" type="presParOf" srcId="{117790FC-D278-46B1-B4C5-39083A378ECC}" destId="{E8C00159-15B1-4F69-BE66-385D15C798FA}" srcOrd="0" destOrd="0" presId="urn:microsoft.com/office/officeart/2005/8/layout/orgChart1"/>
    <dgm:cxn modelId="{E8775297-5C3D-4C4D-BD68-C8E0EFD72D7E}" type="presParOf" srcId="{117790FC-D278-46B1-B4C5-39083A378ECC}" destId="{245301D9-E00B-4A63-A9F5-9A5542AC7F27}" srcOrd="1" destOrd="0" presId="urn:microsoft.com/office/officeart/2005/8/layout/orgChart1"/>
    <dgm:cxn modelId="{2F6865A1-8917-42E1-957F-698B42C06F76}" type="presParOf" srcId="{7DB32239-B533-4688-821E-1D0CDF12FF7E}" destId="{093F131D-E5F1-4743-B2E3-16B05297DBDA}" srcOrd="1" destOrd="0" presId="urn:microsoft.com/office/officeart/2005/8/layout/orgChart1"/>
    <dgm:cxn modelId="{61B5B10A-1544-444B-8CAB-ECA0359D0480}" type="presParOf" srcId="{093F131D-E5F1-4743-B2E3-16B05297DBDA}" destId="{9824894E-B5C6-4907-9B77-13A96B672DF4}" srcOrd="0" destOrd="0" presId="urn:microsoft.com/office/officeart/2005/8/layout/orgChart1"/>
    <dgm:cxn modelId="{49415219-22BD-4AA6-B144-A68C1B834F3C}" type="presParOf" srcId="{093F131D-E5F1-4743-B2E3-16B05297DBDA}" destId="{C5E01511-33B0-48AA-8AB5-08F32356890A}" srcOrd="1" destOrd="0" presId="urn:microsoft.com/office/officeart/2005/8/layout/orgChart1"/>
    <dgm:cxn modelId="{323386D7-62E8-4490-9DA7-8B8C3A205C29}" type="presParOf" srcId="{C5E01511-33B0-48AA-8AB5-08F32356890A}" destId="{BC39CC1F-41A6-429F-9F1C-D8CA912FCDA8}" srcOrd="0" destOrd="0" presId="urn:microsoft.com/office/officeart/2005/8/layout/orgChart1"/>
    <dgm:cxn modelId="{0E8DC79A-A154-4F6B-B402-19B6A8558C03}" type="presParOf" srcId="{BC39CC1F-41A6-429F-9F1C-D8CA912FCDA8}" destId="{1A1E2161-94C4-41BA-899A-286A75CAD081}" srcOrd="0" destOrd="0" presId="urn:microsoft.com/office/officeart/2005/8/layout/orgChart1"/>
    <dgm:cxn modelId="{E4354AC6-FBE8-45E6-90DB-A57D8A7EA978}" type="presParOf" srcId="{BC39CC1F-41A6-429F-9F1C-D8CA912FCDA8}" destId="{6ECDBD01-A949-48ED-8DF5-67DC2B9A45FF}" srcOrd="1" destOrd="0" presId="urn:microsoft.com/office/officeart/2005/8/layout/orgChart1"/>
    <dgm:cxn modelId="{C5FBDBA0-AFFE-47E1-B846-285A5A834D6F}" type="presParOf" srcId="{C5E01511-33B0-48AA-8AB5-08F32356890A}" destId="{DA6A4B20-9C86-4378-B371-90A6D675991C}" srcOrd="1" destOrd="0" presId="urn:microsoft.com/office/officeart/2005/8/layout/orgChart1"/>
    <dgm:cxn modelId="{229A5DD4-20B7-414B-AB2C-7FA44D879152}" type="presParOf" srcId="{C5E01511-33B0-48AA-8AB5-08F32356890A}" destId="{6D6EB0D9-C73D-4367-86C1-4A52798E6EBA}" srcOrd="2" destOrd="0" presId="urn:microsoft.com/office/officeart/2005/8/layout/orgChart1"/>
    <dgm:cxn modelId="{945FFE64-9763-419F-8C31-F6CF07911F03}" type="presParOf" srcId="{7DB32239-B533-4688-821E-1D0CDF12FF7E}" destId="{9AB3A8A9-0575-4081-B7D0-F79D5B4949C1}" srcOrd="2" destOrd="0" presId="urn:microsoft.com/office/officeart/2005/8/layout/orgChart1"/>
    <dgm:cxn modelId="{A707DC54-BEE9-40FE-B4C4-4EFC2078BA21}" type="presParOf" srcId="{AC42C160-CDAD-40FE-B82D-D35067576751}" destId="{D968694C-E797-495D-AAD5-7D2210F53233}"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B48C742-33F1-48F3-9DBC-DE7E365E9393}"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de-DE"/>
        </a:p>
      </dgm:t>
    </dgm:pt>
    <dgm:pt modelId="{20E32E13-7BD5-4E3A-BD10-4999DF5D5AE1}">
      <dgm:prSet custT="1"/>
      <dgm:spPr/>
      <dgm:t>
        <a:bodyPr/>
        <a:lstStyle/>
        <a:p>
          <a:pPr rtl="0"/>
          <a:r>
            <a:rPr lang="de-DE" sz="2200" dirty="0" smtClean="0"/>
            <a:t>Professoren / Mitarbeiter:</a:t>
          </a:r>
          <a:endParaRPr lang="de-DE" sz="2200" dirty="0"/>
        </a:p>
      </dgm:t>
    </dgm:pt>
    <dgm:pt modelId="{94B7FE54-BC60-4D67-87E7-8BA125A2C6F6}" type="parTrans" cxnId="{A5774878-0554-4128-809D-5FE43253233D}">
      <dgm:prSet/>
      <dgm:spPr/>
      <dgm:t>
        <a:bodyPr/>
        <a:lstStyle/>
        <a:p>
          <a:endParaRPr lang="de-DE" sz="2200"/>
        </a:p>
      </dgm:t>
    </dgm:pt>
    <dgm:pt modelId="{63BE0311-3E31-450B-974A-D887942C567D}" type="sibTrans" cxnId="{A5774878-0554-4128-809D-5FE43253233D}">
      <dgm:prSet/>
      <dgm:spPr/>
      <dgm:t>
        <a:bodyPr/>
        <a:lstStyle/>
        <a:p>
          <a:endParaRPr lang="de-DE" sz="2200"/>
        </a:p>
      </dgm:t>
    </dgm:pt>
    <dgm:pt modelId="{72FFB768-6043-44FF-B872-640AB5051D3D}">
      <dgm:prSet custT="1"/>
      <dgm:spPr/>
      <dgm:t>
        <a:bodyPr/>
        <a:lstStyle/>
        <a:p>
          <a:pPr rtl="0"/>
          <a:r>
            <a:rPr lang="de-DE" sz="2200" dirty="0" smtClean="0"/>
            <a:t>Studenten:</a:t>
          </a:r>
          <a:endParaRPr lang="de-DE" sz="2200" dirty="0"/>
        </a:p>
      </dgm:t>
    </dgm:pt>
    <dgm:pt modelId="{12B35E8B-4732-483A-A355-384CCA76C022}" type="parTrans" cxnId="{4984F3F6-5A13-4190-A98C-BB8F1D7B9976}">
      <dgm:prSet/>
      <dgm:spPr/>
      <dgm:t>
        <a:bodyPr/>
        <a:lstStyle/>
        <a:p>
          <a:endParaRPr lang="de-DE" sz="2200"/>
        </a:p>
      </dgm:t>
    </dgm:pt>
    <dgm:pt modelId="{4067DA09-8F17-443B-918B-DAA59F23BC5B}" type="sibTrans" cxnId="{4984F3F6-5A13-4190-A98C-BB8F1D7B9976}">
      <dgm:prSet/>
      <dgm:spPr/>
      <dgm:t>
        <a:bodyPr/>
        <a:lstStyle/>
        <a:p>
          <a:endParaRPr lang="de-DE" sz="2200"/>
        </a:p>
      </dgm:t>
    </dgm:pt>
    <dgm:pt modelId="{94A702F7-30B5-484F-A486-C170736BE288}">
      <dgm:prSet custT="1"/>
      <dgm:spPr/>
      <dgm:t>
        <a:bodyPr/>
        <a:lstStyle/>
        <a:p>
          <a:pPr rtl="0"/>
          <a:r>
            <a:rPr lang="de-DE" sz="2200" dirty="0" smtClean="0"/>
            <a:t>Verlage:</a:t>
          </a:r>
          <a:endParaRPr lang="de-DE" sz="2200" dirty="0"/>
        </a:p>
      </dgm:t>
    </dgm:pt>
    <dgm:pt modelId="{0D57BC3B-6113-48BE-B3B6-2A223CF1A655}" type="parTrans" cxnId="{EF9BF78F-07FE-4CA1-A08A-E62F4A760866}">
      <dgm:prSet/>
      <dgm:spPr/>
      <dgm:t>
        <a:bodyPr/>
        <a:lstStyle/>
        <a:p>
          <a:endParaRPr lang="de-DE" sz="2200"/>
        </a:p>
      </dgm:t>
    </dgm:pt>
    <dgm:pt modelId="{1FB89BC5-7A40-47E6-8C6F-1D478C6AA611}" type="sibTrans" cxnId="{EF9BF78F-07FE-4CA1-A08A-E62F4A760866}">
      <dgm:prSet/>
      <dgm:spPr/>
      <dgm:t>
        <a:bodyPr/>
        <a:lstStyle/>
        <a:p>
          <a:endParaRPr lang="de-DE" sz="2200"/>
        </a:p>
      </dgm:t>
    </dgm:pt>
    <dgm:pt modelId="{DBB01C89-7141-45F2-AF78-D84F03E7BF6F}">
      <dgm:prSet custT="1"/>
      <dgm:spPr/>
      <dgm:t>
        <a:bodyPr/>
        <a:lstStyle/>
        <a:p>
          <a:pPr rtl="0"/>
          <a:r>
            <a:rPr lang="de-DE" sz="2200" smtClean="0"/>
            <a:t>wissenschaftliche </a:t>
          </a:r>
          <a:r>
            <a:rPr lang="de-DE" sz="2200" dirty="0" smtClean="0"/>
            <a:t>Texte</a:t>
          </a:r>
          <a:endParaRPr lang="de-DE" sz="2200" dirty="0"/>
        </a:p>
      </dgm:t>
    </dgm:pt>
    <dgm:pt modelId="{EF0A72AA-BB90-49C7-871C-C385298C4DD9}" type="parTrans" cxnId="{4055F3E2-829D-4555-9BEE-70309031F0E3}">
      <dgm:prSet/>
      <dgm:spPr/>
      <dgm:t>
        <a:bodyPr/>
        <a:lstStyle/>
        <a:p>
          <a:endParaRPr lang="de-DE" sz="2200"/>
        </a:p>
      </dgm:t>
    </dgm:pt>
    <dgm:pt modelId="{82A4E788-FF2F-4B9F-93F7-24DC53A7CDEC}" type="sibTrans" cxnId="{4055F3E2-829D-4555-9BEE-70309031F0E3}">
      <dgm:prSet/>
      <dgm:spPr/>
      <dgm:t>
        <a:bodyPr/>
        <a:lstStyle/>
        <a:p>
          <a:endParaRPr lang="de-DE" sz="2200"/>
        </a:p>
      </dgm:t>
    </dgm:pt>
    <dgm:pt modelId="{BC2F8F8F-C38C-435C-8989-3A7736772804}">
      <dgm:prSet custT="1"/>
      <dgm:spPr/>
      <dgm:t>
        <a:bodyPr/>
        <a:lstStyle/>
        <a:p>
          <a:pPr rtl="0"/>
          <a:r>
            <a:rPr lang="de-DE" sz="2200" dirty="0" smtClean="0"/>
            <a:t>Eigene Beiträge (Foren, Wikis)</a:t>
          </a:r>
          <a:endParaRPr lang="de-DE" sz="2200" dirty="0"/>
        </a:p>
      </dgm:t>
    </dgm:pt>
    <dgm:pt modelId="{87A27AFE-A5E5-4497-9570-09663C7FAC74}" type="parTrans" cxnId="{466C3DAE-184F-4007-B47D-B084BA1BB880}">
      <dgm:prSet/>
      <dgm:spPr/>
      <dgm:t>
        <a:bodyPr/>
        <a:lstStyle/>
        <a:p>
          <a:endParaRPr lang="de-DE" sz="2200"/>
        </a:p>
      </dgm:t>
    </dgm:pt>
    <dgm:pt modelId="{158D4DA5-A24C-4665-B57C-2C0DF246D8AE}" type="sibTrans" cxnId="{466C3DAE-184F-4007-B47D-B084BA1BB880}">
      <dgm:prSet/>
      <dgm:spPr/>
      <dgm:t>
        <a:bodyPr/>
        <a:lstStyle/>
        <a:p>
          <a:endParaRPr lang="de-DE" sz="2200"/>
        </a:p>
      </dgm:t>
    </dgm:pt>
    <dgm:pt modelId="{25818679-9A79-49CE-9DC2-DFBDD3DCF443}">
      <dgm:prSet custT="1"/>
      <dgm:spPr/>
      <dgm:t>
        <a:bodyPr/>
        <a:lstStyle/>
        <a:p>
          <a:pPr rtl="0"/>
          <a:r>
            <a:rPr lang="de-DE" sz="2200" dirty="0" smtClean="0"/>
            <a:t>Ausschließliche Rechte</a:t>
          </a:r>
          <a:endParaRPr lang="de-DE" sz="2200" dirty="0"/>
        </a:p>
      </dgm:t>
    </dgm:pt>
    <dgm:pt modelId="{8976EE56-0804-42B9-9EFA-1776B7DE1961}" type="parTrans" cxnId="{D34D1E34-E832-4882-9F57-EEBBC03EC6D9}">
      <dgm:prSet/>
      <dgm:spPr/>
      <dgm:t>
        <a:bodyPr/>
        <a:lstStyle/>
        <a:p>
          <a:endParaRPr lang="de-DE" sz="2200"/>
        </a:p>
      </dgm:t>
    </dgm:pt>
    <dgm:pt modelId="{5E3784D5-67CA-4479-BC95-99CB708703CE}" type="sibTrans" cxnId="{D34D1E34-E832-4882-9F57-EEBBC03EC6D9}">
      <dgm:prSet/>
      <dgm:spPr/>
      <dgm:t>
        <a:bodyPr/>
        <a:lstStyle/>
        <a:p>
          <a:endParaRPr lang="de-DE" sz="2200"/>
        </a:p>
      </dgm:t>
    </dgm:pt>
    <dgm:pt modelId="{3751B00F-E934-40B4-B354-61D0BE00B794}" type="pres">
      <dgm:prSet presAssocID="{7B48C742-33F1-48F3-9DBC-DE7E365E9393}" presName="Name0" presStyleCnt="0">
        <dgm:presLayoutVars>
          <dgm:dir/>
          <dgm:animLvl val="lvl"/>
          <dgm:resizeHandles val="exact"/>
        </dgm:presLayoutVars>
      </dgm:prSet>
      <dgm:spPr/>
      <dgm:t>
        <a:bodyPr/>
        <a:lstStyle/>
        <a:p>
          <a:endParaRPr lang="de-DE"/>
        </a:p>
      </dgm:t>
    </dgm:pt>
    <dgm:pt modelId="{62E7B9C5-811C-4298-8A01-454A3242B248}" type="pres">
      <dgm:prSet presAssocID="{20E32E13-7BD5-4E3A-BD10-4999DF5D5AE1}" presName="linNode" presStyleCnt="0"/>
      <dgm:spPr/>
      <dgm:t>
        <a:bodyPr/>
        <a:lstStyle/>
        <a:p>
          <a:endParaRPr lang="de-DE"/>
        </a:p>
      </dgm:t>
    </dgm:pt>
    <dgm:pt modelId="{2CE7C120-23E2-4E4A-94B8-1196225F8DF6}" type="pres">
      <dgm:prSet presAssocID="{20E32E13-7BD5-4E3A-BD10-4999DF5D5AE1}" presName="parentText" presStyleLbl="node1" presStyleIdx="0" presStyleCnt="3">
        <dgm:presLayoutVars>
          <dgm:chMax val="1"/>
          <dgm:bulletEnabled val="1"/>
        </dgm:presLayoutVars>
      </dgm:prSet>
      <dgm:spPr/>
      <dgm:t>
        <a:bodyPr/>
        <a:lstStyle/>
        <a:p>
          <a:endParaRPr lang="de-DE"/>
        </a:p>
      </dgm:t>
    </dgm:pt>
    <dgm:pt modelId="{5460987B-B64F-484E-835A-3F314676498B}" type="pres">
      <dgm:prSet presAssocID="{20E32E13-7BD5-4E3A-BD10-4999DF5D5AE1}" presName="descendantText" presStyleLbl="alignAccFollowNode1" presStyleIdx="0" presStyleCnt="3">
        <dgm:presLayoutVars>
          <dgm:bulletEnabled val="1"/>
        </dgm:presLayoutVars>
      </dgm:prSet>
      <dgm:spPr/>
      <dgm:t>
        <a:bodyPr/>
        <a:lstStyle/>
        <a:p>
          <a:endParaRPr lang="de-DE"/>
        </a:p>
      </dgm:t>
    </dgm:pt>
    <dgm:pt modelId="{34BF2850-2947-4757-ABD2-04232DA2B8BC}" type="pres">
      <dgm:prSet presAssocID="{63BE0311-3E31-450B-974A-D887942C567D}" presName="sp" presStyleCnt="0"/>
      <dgm:spPr/>
      <dgm:t>
        <a:bodyPr/>
        <a:lstStyle/>
        <a:p>
          <a:endParaRPr lang="de-DE"/>
        </a:p>
      </dgm:t>
    </dgm:pt>
    <dgm:pt modelId="{D433965C-29FA-445D-AEBA-33BD0D12AC1A}" type="pres">
      <dgm:prSet presAssocID="{72FFB768-6043-44FF-B872-640AB5051D3D}" presName="linNode" presStyleCnt="0"/>
      <dgm:spPr/>
      <dgm:t>
        <a:bodyPr/>
        <a:lstStyle/>
        <a:p>
          <a:endParaRPr lang="de-DE"/>
        </a:p>
      </dgm:t>
    </dgm:pt>
    <dgm:pt modelId="{5D6C2744-CDE9-4F24-B0AD-2F5146AA67A2}" type="pres">
      <dgm:prSet presAssocID="{72FFB768-6043-44FF-B872-640AB5051D3D}" presName="parentText" presStyleLbl="node1" presStyleIdx="1" presStyleCnt="3">
        <dgm:presLayoutVars>
          <dgm:chMax val="1"/>
          <dgm:bulletEnabled val="1"/>
        </dgm:presLayoutVars>
      </dgm:prSet>
      <dgm:spPr/>
      <dgm:t>
        <a:bodyPr/>
        <a:lstStyle/>
        <a:p>
          <a:endParaRPr lang="de-DE"/>
        </a:p>
      </dgm:t>
    </dgm:pt>
    <dgm:pt modelId="{9D22831D-10A0-4D75-BA5A-D990BF29D59C}" type="pres">
      <dgm:prSet presAssocID="{72FFB768-6043-44FF-B872-640AB5051D3D}" presName="descendantText" presStyleLbl="alignAccFollowNode1" presStyleIdx="1" presStyleCnt="3">
        <dgm:presLayoutVars>
          <dgm:bulletEnabled val="1"/>
        </dgm:presLayoutVars>
      </dgm:prSet>
      <dgm:spPr/>
      <dgm:t>
        <a:bodyPr/>
        <a:lstStyle/>
        <a:p>
          <a:endParaRPr lang="de-DE"/>
        </a:p>
      </dgm:t>
    </dgm:pt>
    <dgm:pt modelId="{D6CCDA61-27AC-422D-BA55-8FCB2A4E13C5}" type="pres">
      <dgm:prSet presAssocID="{4067DA09-8F17-443B-918B-DAA59F23BC5B}" presName="sp" presStyleCnt="0"/>
      <dgm:spPr/>
      <dgm:t>
        <a:bodyPr/>
        <a:lstStyle/>
        <a:p>
          <a:endParaRPr lang="de-DE"/>
        </a:p>
      </dgm:t>
    </dgm:pt>
    <dgm:pt modelId="{9ED335FF-80B8-4C47-88D1-59862CF6BCD2}" type="pres">
      <dgm:prSet presAssocID="{94A702F7-30B5-484F-A486-C170736BE288}" presName="linNode" presStyleCnt="0"/>
      <dgm:spPr/>
      <dgm:t>
        <a:bodyPr/>
        <a:lstStyle/>
        <a:p>
          <a:endParaRPr lang="de-DE"/>
        </a:p>
      </dgm:t>
    </dgm:pt>
    <dgm:pt modelId="{29644666-2522-4077-8C06-B9CF58EA1368}" type="pres">
      <dgm:prSet presAssocID="{94A702F7-30B5-484F-A486-C170736BE288}" presName="parentText" presStyleLbl="node1" presStyleIdx="2" presStyleCnt="3">
        <dgm:presLayoutVars>
          <dgm:chMax val="1"/>
          <dgm:bulletEnabled val="1"/>
        </dgm:presLayoutVars>
      </dgm:prSet>
      <dgm:spPr/>
      <dgm:t>
        <a:bodyPr/>
        <a:lstStyle/>
        <a:p>
          <a:endParaRPr lang="de-DE"/>
        </a:p>
      </dgm:t>
    </dgm:pt>
    <dgm:pt modelId="{A3261A00-815D-428C-99A9-C9638E3B79B5}" type="pres">
      <dgm:prSet presAssocID="{94A702F7-30B5-484F-A486-C170736BE288}" presName="descendantText" presStyleLbl="alignAccFollowNode1" presStyleIdx="2" presStyleCnt="3">
        <dgm:presLayoutVars>
          <dgm:bulletEnabled val="1"/>
        </dgm:presLayoutVars>
      </dgm:prSet>
      <dgm:spPr/>
      <dgm:t>
        <a:bodyPr/>
        <a:lstStyle/>
        <a:p>
          <a:endParaRPr lang="de-DE"/>
        </a:p>
      </dgm:t>
    </dgm:pt>
  </dgm:ptLst>
  <dgm:cxnLst>
    <dgm:cxn modelId="{5B170731-C7A2-43DC-8C92-FA6E66F62F39}" type="presOf" srcId="{94A702F7-30B5-484F-A486-C170736BE288}" destId="{29644666-2522-4077-8C06-B9CF58EA1368}" srcOrd="0" destOrd="0" presId="urn:microsoft.com/office/officeart/2005/8/layout/vList5"/>
    <dgm:cxn modelId="{1E3CD326-812C-4C36-BFEF-0D2219FA9227}" type="presOf" srcId="{20E32E13-7BD5-4E3A-BD10-4999DF5D5AE1}" destId="{2CE7C120-23E2-4E4A-94B8-1196225F8DF6}" srcOrd="0" destOrd="0" presId="urn:microsoft.com/office/officeart/2005/8/layout/vList5"/>
    <dgm:cxn modelId="{A90B4952-2C8D-46CC-A9E6-B6A0CD926BFB}" type="presOf" srcId="{72FFB768-6043-44FF-B872-640AB5051D3D}" destId="{5D6C2744-CDE9-4F24-B0AD-2F5146AA67A2}" srcOrd="0" destOrd="0" presId="urn:microsoft.com/office/officeart/2005/8/layout/vList5"/>
    <dgm:cxn modelId="{4984F3F6-5A13-4190-A98C-BB8F1D7B9976}" srcId="{7B48C742-33F1-48F3-9DBC-DE7E365E9393}" destId="{72FFB768-6043-44FF-B872-640AB5051D3D}" srcOrd="1" destOrd="0" parTransId="{12B35E8B-4732-483A-A355-384CCA76C022}" sibTransId="{4067DA09-8F17-443B-918B-DAA59F23BC5B}"/>
    <dgm:cxn modelId="{D161A64E-101E-438A-BB30-8C7B8F606576}" type="presOf" srcId="{25818679-9A79-49CE-9DC2-DFBDD3DCF443}" destId="{A3261A00-815D-428C-99A9-C9638E3B79B5}" srcOrd="0" destOrd="0" presId="urn:microsoft.com/office/officeart/2005/8/layout/vList5"/>
    <dgm:cxn modelId="{466C3DAE-184F-4007-B47D-B084BA1BB880}" srcId="{72FFB768-6043-44FF-B872-640AB5051D3D}" destId="{BC2F8F8F-C38C-435C-8989-3A7736772804}" srcOrd="0" destOrd="0" parTransId="{87A27AFE-A5E5-4497-9570-09663C7FAC74}" sibTransId="{158D4DA5-A24C-4665-B57C-2C0DF246D8AE}"/>
    <dgm:cxn modelId="{B29A4AF6-19CC-4F46-B52F-57FA6A95204D}" type="presOf" srcId="{BC2F8F8F-C38C-435C-8989-3A7736772804}" destId="{9D22831D-10A0-4D75-BA5A-D990BF29D59C}" srcOrd="0" destOrd="0" presId="urn:microsoft.com/office/officeart/2005/8/layout/vList5"/>
    <dgm:cxn modelId="{D34D1E34-E832-4882-9F57-EEBBC03EC6D9}" srcId="{94A702F7-30B5-484F-A486-C170736BE288}" destId="{25818679-9A79-49CE-9DC2-DFBDD3DCF443}" srcOrd="0" destOrd="0" parTransId="{8976EE56-0804-42B9-9EFA-1776B7DE1961}" sibTransId="{5E3784D5-67CA-4479-BC95-99CB708703CE}"/>
    <dgm:cxn modelId="{0FF9BDB4-4F48-475F-9F55-C16A61E4021A}" type="presOf" srcId="{7B48C742-33F1-48F3-9DBC-DE7E365E9393}" destId="{3751B00F-E934-40B4-B354-61D0BE00B794}" srcOrd="0" destOrd="0" presId="urn:microsoft.com/office/officeart/2005/8/layout/vList5"/>
    <dgm:cxn modelId="{EF9BF78F-07FE-4CA1-A08A-E62F4A760866}" srcId="{7B48C742-33F1-48F3-9DBC-DE7E365E9393}" destId="{94A702F7-30B5-484F-A486-C170736BE288}" srcOrd="2" destOrd="0" parTransId="{0D57BC3B-6113-48BE-B3B6-2A223CF1A655}" sibTransId="{1FB89BC5-7A40-47E6-8C6F-1D478C6AA611}"/>
    <dgm:cxn modelId="{A5774878-0554-4128-809D-5FE43253233D}" srcId="{7B48C742-33F1-48F3-9DBC-DE7E365E9393}" destId="{20E32E13-7BD5-4E3A-BD10-4999DF5D5AE1}" srcOrd="0" destOrd="0" parTransId="{94B7FE54-BC60-4D67-87E7-8BA125A2C6F6}" sibTransId="{63BE0311-3E31-450B-974A-D887942C567D}"/>
    <dgm:cxn modelId="{027A8CE6-5DB9-4525-91C4-39BCA666A769}" type="presOf" srcId="{DBB01C89-7141-45F2-AF78-D84F03E7BF6F}" destId="{5460987B-B64F-484E-835A-3F314676498B}" srcOrd="0" destOrd="0" presId="urn:microsoft.com/office/officeart/2005/8/layout/vList5"/>
    <dgm:cxn modelId="{4055F3E2-829D-4555-9BEE-70309031F0E3}" srcId="{20E32E13-7BD5-4E3A-BD10-4999DF5D5AE1}" destId="{DBB01C89-7141-45F2-AF78-D84F03E7BF6F}" srcOrd="0" destOrd="0" parTransId="{EF0A72AA-BB90-49C7-871C-C385298C4DD9}" sibTransId="{82A4E788-FF2F-4B9F-93F7-24DC53A7CDEC}"/>
    <dgm:cxn modelId="{D833504C-2327-46C8-8FC5-E478E27C4AB8}" type="presParOf" srcId="{3751B00F-E934-40B4-B354-61D0BE00B794}" destId="{62E7B9C5-811C-4298-8A01-454A3242B248}" srcOrd="0" destOrd="0" presId="urn:microsoft.com/office/officeart/2005/8/layout/vList5"/>
    <dgm:cxn modelId="{CEE53294-5246-42DA-8DEA-603BF6336F98}" type="presParOf" srcId="{62E7B9C5-811C-4298-8A01-454A3242B248}" destId="{2CE7C120-23E2-4E4A-94B8-1196225F8DF6}" srcOrd="0" destOrd="0" presId="urn:microsoft.com/office/officeart/2005/8/layout/vList5"/>
    <dgm:cxn modelId="{392F509B-6B37-4955-8A86-EF932DD099E8}" type="presParOf" srcId="{62E7B9C5-811C-4298-8A01-454A3242B248}" destId="{5460987B-B64F-484E-835A-3F314676498B}" srcOrd="1" destOrd="0" presId="urn:microsoft.com/office/officeart/2005/8/layout/vList5"/>
    <dgm:cxn modelId="{B5662193-93D8-412E-A53E-622A4083ABDC}" type="presParOf" srcId="{3751B00F-E934-40B4-B354-61D0BE00B794}" destId="{34BF2850-2947-4757-ABD2-04232DA2B8BC}" srcOrd="1" destOrd="0" presId="urn:microsoft.com/office/officeart/2005/8/layout/vList5"/>
    <dgm:cxn modelId="{D91E38FB-706A-41AD-BF4F-3A4591EED740}" type="presParOf" srcId="{3751B00F-E934-40B4-B354-61D0BE00B794}" destId="{D433965C-29FA-445D-AEBA-33BD0D12AC1A}" srcOrd="2" destOrd="0" presId="urn:microsoft.com/office/officeart/2005/8/layout/vList5"/>
    <dgm:cxn modelId="{F8B4FE03-41E7-4DE1-B62C-AE8E1824D70B}" type="presParOf" srcId="{D433965C-29FA-445D-AEBA-33BD0D12AC1A}" destId="{5D6C2744-CDE9-4F24-B0AD-2F5146AA67A2}" srcOrd="0" destOrd="0" presId="urn:microsoft.com/office/officeart/2005/8/layout/vList5"/>
    <dgm:cxn modelId="{926D2BBA-794D-49F0-9DF2-5AD70880619A}" type="presParOf" srcId="{D433965C-29FA-445D-AEBA-33BD0D12AC1A}" destId="{9D22831D-10A0-4D75-BA5A-D990BF29D59C}" srcOrd="1" destOrd="0" presId="urn:microsoft.com/office/officeart/2005/8/layout/vList5"/>
    <dgm:cxn modelId="{B6D55365-F96F-44CA-8CB3-1205065E4B8E}" type="presParOf" srcId="{3751B00F-E934-40B4-B354-61D0BE00B794}" destId="{D6CCDA61-27AC-422D-BA55-8FCB2A4E13C5}" srcOrd="3" destOrd="0" presId="urn:microsoft.com/office/officeart/2005/8/layout/vList5"/>
    <dgm:cxn modelId="{F8FB0C9E-08C1-464E-8FDF-96DA29B63290}" type="presParOf" srcId="{3751B00F-E934-40B4-B354-61D0BE00B794}" destId="{9ED335FF-80B8-4C47-88D1-59862CF6BCD2}" srcOrd="4" destOrd="0" presId="urn:microsoft.com/office/officeart/2005/8/layout/vList5"/>
    <dgm:cxn modelId="{0B359569-1F3E-439F-AEAD-0EBC3CCE7B1B}" type="presParOf" srcId="{9ED335FF-80B8-4C47-88D1-59862CF6BCD2}" destId="{29644666-2522-4077-8C06-B9CF58EA1368}" srcOrd="0" destOrd="0" presId="urn:microsoft.com/office/officeart/2005/8/layout/vList5"/>
    <dgm:cxn modelId="{FBB1C034-AD0A-4803-9274-F37F1A6297A6}" type="presParOf" srcId="{9ED335FF-80B8-4C47-88D1-59862CF6BCD2}" destId="{A3261A00-815D-428C-99A9-C9638E3B79B5}" srcOrd="1"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7667D52-9083-49FF-9B0D-A6F917E20CF7}" type="doc">
      <dgm:prSet loTypeId="urn:microsoft.com/office/officeart/2005/8/layout/process4" loCatId="list" qsTypeId="urn:microsoft.com/office/officeart/2005/8/quickstyle/simple1" qsCatId="simple" csTypeId="urn:microsoft.com/office/officeart/2005/8/colors/accent0_3" csCatId="mainScheme"/>
      <dgm:spPr/>
      <dgm:t>
        <a:bodyPr/>
        <a:lstStyle/>
        <a:p>
          <a:endParaRPr lang="de-DE"/>
        </a:p>
      </dgm:t>
    </dgm:pt>
    <dgm:pt modelId="{203457EB-4544-41B1-81EF-4F5349F05922}">
      <dgm:prSet custT="1"/>
      <dgm:spPr/>
      <dgm:t>
        <a:bodyPr/>
        <a:lstStyle/>
        <a:p>
          <a:pPr rtl="0"/>
          <a:r>
            <a:rPr lang="de-DE" sz="2200" smtClean="0"/>
            <a:t>Ja, auch in gebührenpflichtige Datenbanken</a:t>
          </a:r>
          <a:endParaRPr lang="de-DE" sz="2200"/>
        </a:p>
      </dgm:t>
    </dgm:pt>
    <dgm:pt modelId="{C0BABEB2-E1FD-4E82-86EF-938A4C511E64}" type="parTrans" cxnId="{DE88A9D7-D7ED-4FED-BBE3-EA49183F50A4}">
      <dgm:prSet/>
      <dgm:spPr/>
      <dgm:t>
        <a:bodyPr/>
        <a:lstStyle/>
        <a:p>
          <a:endParaRPr lang="de-DE" sz="2200"/>
        </a:p>
      </dgm:t>
    </dgm:pt>
    <dgm:pt modelId="{07F9E5D7-8FD1-403F-964D-94D2A841FA9E}" type="sibTrans" cxnId="{DE88A9D7-D7ED-4FED-BBE3-EA49183F50A4}">
      <dgm:prSet/>
      <dgm:spPr/>
      <dgm:t>
        <a:bodyPr/>
        <a:lstStyle/>
        <a:p>
          <a:endParaRPr lang="de-DE" sz="2200"/>
        </a:p>
      </dgm:t>
    </dgm:pt>
    <dgm:pt modelId="{0698932B-ED19-43BB-84DE-47648840E826}">
      <dgm:prSet custT="1"/>
      <dgm:spPr/>
      <dgm:t>
        <a:bodyPr/>
        <a:lstStyle/>
        <a:p>
          <a:pPr rtl="0"/>
          <a:r>
            <a:rPr lang="de-DE" sz="2200" smtClean="0"/>
            <a:t>Link urheberrechtlich irrelevant</a:t>
          </a:r>
          <a:endParaRPr lang="de-DE" sz="2200"/>
        </a:p>
      </dgm:t>
    </dgm:pt>
    <dgm:pt modelId="{E9F88856-5D32-4EC8-82D4-495DB082B46D}" type="parTrans" cxnId="{D9F78F45-3CDC-4BAC-8162-EE1C49227A1E}">
      <dgm:prSet/>
      <dgm:spPr/>
      <dgm:t>
        <a:bodyPr/>
        <a:lstStyle/>
        <a:p>
          <a:endParaRPr lang="de-DE" sz="2200"/>
        </a:p>
      </dgm:t>
    </dgm:pt>
    <dgm:pt modelId="{F6338C3A-60D2-42DE-884A-D0DBE89E794F}" type="sibTrans" cxnId="{D9F78F45-3CDC-4BAC-8162-EE1C49227A1E}">
      <dgm:prSet/>
      <dgm:spPr/>
      <dgm:t>
        <a:bodyPr/>
        <a:lstStyle/>
        <a:p>
          <a:endParaRPr lang="de-DE" sz="2200"/>
        </a:p>
      </dgm:t>
    </dgm:pt>
    <dgm:pt modelId="{0059AC68-79A0-4EAF-AE16-D968EBE13FE0}">
      <dgm:prSet custT="1"/>
      <dgm:spPr/>
      <dgm:t>
        <a:bodyPr/>
        <a:lstStyle/>
        <a:p>
          <a:pPr rtl="0"/>
          <a:r>
            <a:rPr lang="de-DE" sz="2200" smtClean="0"/>
            <a:t>Keine Umgehung von Schutzmechanismen</a:t>
          </a:r>
          <a:endParaRPr lang="de-DE" sz="2200"/>
        </a:p>
      </dgm:t>
    </dgm:pt>
    <dgm:pt modelId="{A76802C1-F472-4294-8D60-1D296C407C06}" type="parTrans" cxnId="{0AB06354-F926-4B0E-83FB-5AD78231F8C1}">
      <dgm:prSet/>
      <dgm:spPr/>
      <dgm:t>
        <a:bodyPr/>
        <a:lstStyle/>
        <a:p>
          <a:endParaRPr lang="de-DE" sz="2200"/>
        </a:p>
      </dgm:t>
    </dgm:pt>
    <dgm:pt modelId="{8FEB6AD0-BBDE-4AA4-A9F5-BF0800514333}" type="sibTrans" cxnId="{0AB06354-F926-4B0E-83FB-5AD78231F8C1}">
      <dgm:prSet/>
      <dgm:spPr/>
      <dgm:t>
        <a:bodyPr/>
        <a:lstStyle/>
        <a:p>
          <a:endParaRPr lang="de-DE" sz="2200"/>
        </a:p>
      </dgm:t>
    </dgm:pt>
    <dgm:pt modelId="{A8E7E233-2EB6-4BC4-A726-CC29F2A0A528}" type="pres">
      <dgm:prSet presAssocID="{D7667D52-9083-49FF-9B0D-A6F917E20CF7}" presName="Name0" presStyleCnt="0">
        <dgm:presLayoutVars>
          <dgm:dir/>
          <dgm:animLvl val="lvl"/>
          <dgm:resizeHandles val="exact"/>
        </dgm:presLayoutVars>
      </dgm:prSet>
      <dgm:spPr/>
      <dgm:t>
        <a:bodyPr/>
        <a:lstStyle/>
        <a:p>
          <a:endParaRPr lang="de-DE"/>
        </a:p>
      </dgm:t>
    </dgm:pt>
    <dgm:pt modelId="{1BB8EF1D-3FE3-401F-8712-14958FB9B4F6}" type="pres">
      <dgm:prSet presAssocID="{0059AC68-79A0-4EAF-AE16-D968EBE13FE0}" presName="boxAndChildren" presStyleCnt="0"/>
      <dgm:spPr/>
    </dgm:pt>
    <dgm:pt modelId="{78A32B0B-AC16-4707-B77F-1E2D5C466136}" type="pres">
      <dgm:prSet presAssocID="{0059AC68-79A0-4EAF-AE16-D968EBE13FE0}" presName="parentTextBox" presStyleLbl="node1" presStyleIdx="0" presStyleCnt="3"/>
      <dgm:spPr/>
      <dgm:t>
        <a:bodyPr/>
        <a:lstStyle/>
        <a:p>
          <a:endParaRPr lang="de-DE"/>
        </a:p>
      </dgm:t>
    </dgm:pt>
    <dgm:pt modelId="{862ACF2B-67A5-445C-B33F-D42DEE679699}" type="pres">
      <dgm:prSet presAssocID="{F6338C3A-60D2-42DE-884A-D0DBE89E794F}" presName="sp" presStyleCnt="0"/>
      <dgm:spPr/>
    </dgm:pt>
    <dgm:pt modelId="{E7989980-2CDA-4CAE-829C-AA5086F51970}" type="pres">
      <dgm:prSet presAssocID="{0698932B-ED19-43BB-84DE-47648840E826}" presName="arrowAndChildren" presStyleCnt="0"/>
      <dgm:spPr/>
    </dgm:pt>
    <dgm:pt modelId="{92D5516F-A467-4E32-B82C-16D0759047ED}" type="pres">
      <dgm:prSet presAssocID="{0698932B-ED19-43BB-84DE-47648840E826}" presName="parentTextArrow" presStyleLbl="node1" presStyleIdx="1" presStyleCnt="3"/>
      <dgm:spPr/>
      <dgm:t>
        <a:bodyPr/>
        <a:lstStyle/>
        <a:p>
          <a:endParaRPr lang="de-DE"/>
        </a:p>
      </dgm:t>
    </dgm:pt>
    <dgm:pt modelId="{308B0F0F-B36E-43EB-8FE8-F52E9E172E68}" type="pres">
      <dgm:prSet presAssocID="{07F9E5D7-8FD1-403F-964D-94D2A841FA9E}" presName="sp" presStyleCnt="0"/>
      <dgm:spPr/>
    </dgm:pt>
    <dgm:pt modelId="{F7ED3A18-3C70-4979-A328-117366438BA0}" type="pres">
      <dgm:prSet presAssocID="{203457EB-4544-41B1-81EF-4F5349F05922}" presName="arrowAndChildren" presStyleCnt="0"/>
      <dgm:spPr/>
    </dgm:pt>
    <dgm:pt modelId="{817AB6E9-5C49-44A7-8ACC-69914DE7CF33}" type="pres">
      <dgm:prSet presAssocID="{203457EB-4544-41B1-81EF-4F5349F05922}" presName="parentTextArrow" presStyleLbl="node1" presStyleIdx="2" presStyleCnt="3"/>
      <dgm:spPr/>
      <dgm:t>
        <a:bodyPr/>
        <a:lstStyle/>
        <a:p>
          <a:endParaRPr lang="de-DE"/>
        </a:p>
      </dgm:t>
    </dgm:pt>
  </dgm:ptLst>
  <dgm:cxnLst>
    <dgm:cxn modelId="{AA6FB664-8531-442C-89EB-B3E4244FD0D9}" type="presOf" srcId="{0698932B-ED19-43BB-84DE-47648840E826}" destId="{92D5516F-A467-4E32-B82C-16D0759047ED}" srcOrd="0" destOrd="0" presId="urn:microsoft.com/office/officeart/2005/8/layout/process4"/>
    <dgm:cxn modelId="{0DE84F14-E017-4B25-9E4A-C09A25BA0AEC}" type="presOf" srcId="{203457EB-4544-41B1-81EF-4F5349F05922}" destId="{817AB6E9-5C49-44A7-8ACC-69914DE7CF33}" srcOrd="0" destOrd="0" presId="urn:microsoft.com/office/officeart/2005/8/layout/process4"/>
    <dgm:cxn modelId="{D9F78F45-3CDC-4BAC-8162-EE1C49227A1E}" srcId="{D7667D52-9083-49FF-9B0D-A6F917E20CF7}" destId="{0698932B-ED19-43BB-84DE-47648840E826}" srcOrd="1" destOrd="0" parTransId="{E9F88856-5D32-4EC8-82D4-495DB082B46D}" sibTransId="{F6338C3A-60D2-42DE-884A-D0DBE89E794F}"/>
    <dgm:cxn modelId="{0AB06354-F926-4B0E-83FB-5AD78231F8C1}" srcId="{D7667D52-9083-49FF-9B0D-A6F917E20CF7}" destId="{0059AC68-79A0-4EAF-AE16-D968EBE13FE0}" srcOrd="2" destOrd="0" parTransId="{A76802C1-F472-4294-8D60-1D296C407C06}" sibTransId="{8FEB6AD0-BBDE-4AA4-A9F5-BF0800514333}"/>
    <dgm:cxn modelId="{DE88A9D7-D7ED-4FED-BBE3-EA49183F50A4}" srcId="{D7667D52-9083-49FF-9B0D-A6F917E20CF7}" destId="{203457EB-4544-41B1-81EF-4F5349F05922}" srcOrd="0" destOrd="0" parTransId="{C0BABEB2-E1FD-4E82-86EF-938A4C511E64}" sibTransId="{07F9E5D7-8FD1-403F-964D-94D2A841FA9E}"/>
    <dgm:cxn modelId="{0CACAF28-B8EB-4605-951B-B130ADEA13BC}" type="presOf" srcId="{0059AC68-79A0-4EAF-AE16-D968EBE13FE0}" destId="{78A32B0B-AC16-4707-B77F-1E2D5C466136}" srcOrd="0" destOrd="0" presId="urn:microsoft.com/office/officeart/2005/8/layout/process4"/>
    <dgm:cxn modelId="{B3BAB02C-E126-46C3-8838-F96F4E8240EB}" type="presOf" srcId="{D7667D52-9083-49FF-9B0D-A6F917E20CF7}" destId="{A8E7E233-2EB6-4BC4-A726-CC29F2A0A528}" srcOrd="0" destOrd="0" presId="urn:microsoft.com/office/officeart/2005/8/layout/process4"/>
    <dgm:cxn modelId="{C8A3F4D0-8006-4DEF-8A85-C0EC0E73152B}" type="presParOf" srcId="{A8E7E233-2EB6-4BC4-A726-CC29F2A0A528}" destId="{1BB8EF1D-3FE3-401F-8712-14958FB9B4F6}" srcOrd="0" destOrd="0" presId="urn:microsoft.com/office/officeart/2005/8/layout/process4"/>
    <dgm:cxn modelId="{FF4DE35C-7E35-4FB9-894A-0E723E50C184}" type="presParOf" srcId="{1BB8EF1D-3FE3-401F-8712-14958FB9B4F6}" destId="{78A32B0B-AC16-4707-B77F-1E2D5C466136}" srcOrd="0" destOrd="0" presId="urn:microsoft.com/office/officeart/2005/8/layout/process4"/>
    <dgm:cxn modelId="{B011B831-FC7E-4733-855A-1EB068CA3B09}" type="presParOf" srcId="{A8E7E233-2EB6-4BC4-A726-CC29F2A0A528}" destId="{862ACF2B-67A5-445C-B33F-D42DEE679699}" srcOrd="1" destOrd="0" presId="urn:microsoft.com/office/officeart/2005/8/layout/process4"/>
    <dgm:cxn modelId="{ADB4D1BF-E7AF-478C-901F-4AE89B081B88}" type="presParOf" srcId="{A8E7E233-2EB6-4BC4-A726-CC29F2A0A528}" destId="{E7989980-2CDA-4CAE-829C-AA5086F51970}" srcOrd="2" destOrd="0" presId="urn:microsoft.com/office/officeart/2005/8/layout/process4"/>
    <dgm:cxn modelId="{3B6E4DAA-60ED-4AA0-B7EC-07F79DA97909}" type="presParOf" srcId="{E7989980-2CDA-4CAE-829C-AA5086F51970}" destId="{92D5516F-A467-4E32-B82C-16D0759047ED}" srcOrd="0" destOrd="0" presId="urn:microsoft.com/office/officeart/2005/8/layout/process4"/>
    <dgm:cxn modelId="{4509F600-0B05-4F3F-A94B-58242A312475}" type="presParOf" srcId="{A8E7E233-2EB6-4BC4-A726-CC29F2A0A528}" destId="{308B0F0F-B36E-43EB-8FE8-F52E9E172E68}" srcOrd="3" destOrd="0" presId="urn:microsoft.com/office/officeart/2005/8/layout/process4"/>
    <dgm:cxn modelId="{21C41832-A8CA-41CD-BC5F-53939B1125F8}" type="presParOf" srcId="{A8E7E233-2EB6-4BC4-A726-CC29F2A0A528}" destId="{F7ED3A18-3C70-4979-A328-117366438BA0}" srcOrd="4" destOrd="0" presId="urn:microsoft.com/office/officeart/2005/8/layout/process4"/>
    <dgm:cxn modelId="{83864101-837B-436B-905F-DF5E553D3624}" type="presParOf" srcId="{F7ED3A18-3C70-4979-A328-117366438BA0}" destId="{817AB6E9-5C49-44A7-8ACC-69914DE7CF33}" srcOrd="0" destOrd="0" presId="urn:microsoft.com/office/officeart/2005/8/layout/process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A08685-52F4-410C-8274-C5269DF30E6D}" type="doc">
      <dgm:prSet loTypeId="urn:microsoft.com/office/officeart/2005/8/layout/default" loCatId="list" qsTypeId="urn:microsoft.com/office/officeart/2005/8/quickstyle/simple4" qsCatId="simple" csTypeId="urn:microsoft.com/office/officeart/2005/8/colors/accent0_3" csCatId="mainScheme" phldr="1"/>
      <dgm:spPr/>
      <dgm:t>
        <a:bodyPr/>
        <a:lstStyle/>
        <a:p>
          <a:endParaRPr lang="de-DE"/>
        </a:p>
      </dgm:t>
    </dgm:pt>
    <dgm:pt modelId="{B6AE07B7-3920-4EF2-9686-2DECD05108A7}">
      <dgm:prSet custT="1"/>
      <dgm:spPr/>
      <dgm:t>
        <a:bodyPr/>
        <a:lstStyle/>
        <a:p>
          <a:pPr rtl="0"/>
          <a:r>
            <a:rPr lang="de-DE" sz="2200" smtClean="0"/>
            <a:t>Keine Haftung ohne Mitwirkung</a:t>
          </a:r>
          <a:endParaRPr lang="de-DE" sz="2200"/>
        </a:p>
      </dgm:t>
    </dgm:pt>
    <dgm:pt modelId="{D85C749C-D622-4136-989A-F9F40A2E0F81}" type="parTrans" cxnId="{35AB6664-1B56-4C03-96D3-4EB91DAE513C}">
      <dgm:prSet/>
      <dgm:spPr/>
      <dgm:t>
        <a:bodyPr/>
        <a:lstStyle/>
        <a:p>
          <a:endParaRPr lang="de-DE" sz="2200"/>
        </a:p>
      </dgm:t>
    </dgm:pt>
    <dgm:pt modelId="{52026854-7B1E-41B0-8096-6EFDC66AC006}" type="sibTrans" cxnId="{35AB6664-1B56-4C03-96D3-4EB91DAE513C}">
      <dgm:prSet/>
      <dgm:spPr/>
      <dgm:t>
        <a:bodyPr/>
        <a:lstStyle/>
        <a:p>
          <a:endParaRPr lang="de-DE" sz="2200"/>
        </a:p>
      </dgm:t>
    </dgm:pt>
    <dgm:pt modelId="{A73B3FF7-8BEE-4B36-9FCE-862801449350}">
      <dgm:prSet custT="1"/>
      <dgm:spPr/>
      <dgm:t>
        <a:bodyPr/>
        <a:lstStyle/>
        <a:p>
          <a:pPr rtl="0"/>
          <a:r>
            <a:rPr lang="de-DE" sz="2200" smtClean="0"/>
            <a:t>Aufklärung, erleichterte Lizenznennung</a:t>
          </a:r>
          <a:endParaRPr lang="de-DE" sz="2200"/>
        </a:p>
      </dgm:t>
    </dgm:pt>
    <dgm:pt modelId="{B01CDDEA-D722-4207-B5C7-D0E450D9AB3F}" type="parTrans" cxnId="{50172E33-659D-4C3F-9520-9BE55CAD1AA5}">
      <dgm:prSet/>
      <dgm:spPr/>
      <dgm:t>
        <a:bodyPr/>
        <a:lstStyle/>
        <a:p>
          <a:endParaRPr lang="de-DE" sz="2200"/>
        </a:p>
      </dgm:t>
    </dgm:pt>
    <dgm:pt modelId="{AF9F46AC-F600-4E2A-B039-3E2241DB3A8F}" type="sibTrans" cxnId="{50172E33-659D-4C3F-9520-9BE55CAD1AA5}">
      <dgm:prSet/>
      <dgm:spPr/>
      <dgm:t>
        <a:bodyPr/>
        <a:lstStyle/>
        <a:p>
          <a:endParaRPr lang="de-DE" sz="2200"/>
        </a:p>
      </dgm:t>
    </dgm:pt>
    <dgm:pt modelId="{1CE378D7-5401-4E68-A4B5-FBAD1B9DD4A3}">
      <dgm:prSet custT="1"/>
      <dgm:spPr/>
      <dgm:t>
        <a:bodyPr/>
        <a:lstStyle/>
        <a:p>
          <a:pPr rtl="0"/>
          <a:r>
            <a:rPr lang="de-DE" sz="2200" dirty="0" smtClean="0"/>
            <a:t>Nicht: </a:t>
          </a:r>
          <a:br>
            <a:rPr lang="de-DE" sz="2200" dirty="0" smtClean="0"/>
          </a:br>
          <a:r>
            <a:rPr lang="de-DE" sz="2200" dirty="0" smtClean="0"/>
            <a:t>Exzessive Verbote</a:t>
          </a:r>
          <a:endParaRPr lang="de-DE" sz="2200" dirty="0"/>
        </a:p>
      </dgm:t>
    </dgm:pt>
    <dgm:pt modelId="{875F62ED-0D83-4E6A-90E8-990DA966ED8D}" type="parTrans" cxnId="{54830EE4-5D33-42BB-8939-BB6FAF1FCBFE}">
      <dgm:prSet/>
      <dgm:spPr/>
      <dgm:t>
        <a:bodyPr/>
        <a:lstStyle/>
        <a:p>
          <a:endParaRPr lang="de-DE" sz="2200"/>
        </a:p>
      </dgm:t>
    </dgm:pt>
    <dgm:pt modelId="{E0D2C799-020F-43B5-85DD-C5A962A8C2C8}" type="sibTrans" cxnId="{54830EE4-5D33-42BB-8939-BB6FAF1FCBFE}">
      <dgm:prSet/>
      <dgm:spPr/>
      <dgm:t>
        <a:bodyPr/>
        <a:lstStyle/>
        <a:p>
          <a:endParaRPr lang="de-DE" sz="2200"/>
        </a:p>
      </dgm:t>
    </dgm:pt>
    <dgm:pt modelId="{D68019F9-4EB4-493C-BC14-2279355E765C}" type="pres">
      <dgm:prSet presAssocID="{EBA08685-52F4-410C-8274-C5269DF30E6D}" presName="diagram" presStyleCnt="0">
        <dgm:presLayoutVars>
          <dgm:dir/>
          <dgm:resizeHandles val="exact"/>
        </dgm:presLayoutVars>
      </dgm:prSet>
      <dgm:spPr/>
      <dgm:t>
        <a:bodyPr/>
        <a:lstStyle/>
        <a:p>
          <a:endParaRPr lang="de-DE"/>
        </a:p>
      </dgm:t>
    </dgm:pt>
    <dgm:pt modelId="{7AB39494-93B6-4F8D-B5A8-F12080BFF0D4}" type="pres">
      <dgm:prSet presAssocID="{B6AE07B7-3920-4EF2-9686-2DECD05108A7}" presName="node" presStyleLbl="node1" presStyleIdx="0" presStyleCnt="3">
        <dgm:presLayoutVars>
          <dgm:bulletEnabled val="1"/>
        </dgm:presLayoutVars>
      </dgm:prSet>
      <dgm:spPr/>
      <dgm:t>
        <a:bodyPr/>
        <a:lstStyle/>
        <a:p>
          <a:endParaRPr lang="de-DE"/>
        </a:p>
      </dgm:t>
    </dgm:pt>
    <dgm:pt modelId="{BDD2F6AF-7DCF-4791-9A46-F82D268A85B0}" type="pres">
      <dgm:prSet presAssocID="{52026854-7B1E-41B0-8096-6EFDC66AC006}" presName="sibTrans" presStyleCnt="0"/>
      <dgm:spPr/>
      <dgm:t>
        <a:bodyPr/>
        <a:lstStyle/>
        <a:p>
          <a:endParaRPr lang="de-DE"/>
        </a:p>
      </dgm:t>
    </dgm:pt>
    <dgm:pt modelId="{71B4124D-104A-4BB2-A8F9-FF6F16FE8A49}" type="pres">
      <dgm:prSet presAssocID="{A73B3FF7-8BEE-4B36-9FCE-862801449350}" presName="node" presStyleLbl="node1" presStyleIdx="1" presStyleCnt="3">
        <dgm:presLayoutVars>
          <dgm:bulletEnabled val="1"/>
        </dgm:presLayoutVars>
      </dgm:prSet>
      <dgm:spPr/>
      <dgm:t>
        <a:bodyPr/>
        <a:lstStyle/>
        <a:p>
          <a:endParaRPr lang="de-DE"/>
        </a:p>
      </dgm:t>
    </dgm:pt>
    <dgm:pt modelId="{DCDBAE42-7E84-4326-8F04-90A04301A422}" type="pres">
      <dgm:prSet presAssocID="{AF9F46AC-F600-4E2A-B039-3E2241DB3A8F}" presName="sibTrans" presStyleCnt="0"/>
      <dgm:spPr/>
      <dgm:t>
        <a:bodyPr/>
        <a:lstStyle/>
        <a:p>
          <a:endParaRPr lang="de-DE"/>
        </a:p>
      </dgm:t>
    </dgm:pt>
    <dgm:pt modelId="{68FE4983-E579-4751-A8CF-8ED9DF03FF3B}" type="pres">
      <dgm:prSet presAssocID="{1CE378D7-5401-4E68-A4B5-FBAD1B9DD4A3}" presName="node" presStyleLbl="node1" presStyleIdx="2" presStyleCnt="3">
        <dgm:presLayoutVars>
          <dgm:bulletEnabled val="1"/>
        </dgm:presLayoutVars>
      </dgm:prSet>
      <dgm:spPr/>
      <dgm:t>
        <a:bodyPr/>
        <a:lstStyle/>
        <a:p>
          <a:endParaRPr lang="de-DE"/>
        </a:p>
      </dgm:t>
    </dgm:pt>
  </dgm:ptLst>
  <dgm:cxnLst>
    <dgm:cxn modelId="{1AA8E226-308F-4DC3-A261-D9468BDB5CD1}" type="presOf" srcId="{A73B3FF7-8BEE-4B36-9FCE-862801449350}" destId="{71B4124D-104A-4BB2-A8F9-FF6F16FE8A49}" srcOrd="0" destOrd="0" presId="urn:microsoft.com/office/officeart/2005/8/layout/default"/>
    <dgm:cxn modelId="{C79070EE-68FA-4693-AD1C-EEB7A8C81AEF}" type="presOf" srcId="{B6AE07B7-3920-4EF2-9686-2DECD05108A7}" destId="{7AB39494-93B6-4F8D-B5A8-F12080BFF0D4}" srcOrd="0" destOrd="0" presId="urn:microsoft.com/office/officeart/2005/8/layout/default"/>
    <dgm:cxn modelId="{54830EE4-5D33-42BB-8939-BB6FAF1FCBFE}" srcId="{EBA08685-52F4-410C-8274-C5269DF30E6D}" destId="{1CE378D7-5401-4E68-A4B5-FBAD1B9DD4A3}" srcOrd="2" destOrd="0" parTransId="{875F62ED-0D83-4E6A-90E8-990DA966ED8D}" sibTransId="{E0D2C799-020F-43B5-85DD-C5A962A8C2C8}"/>
    <dgm:cxn modelId="{C284AFAC-07ED-4552-94AD-83B7757B1935}" type="presOf" srcId="{EBA08685-52F4-410C-8274-C5269DF30E6D}" destId="{D68019F9-4EB4-493C-BC14-2279355E765C}" srcOrd="0" destOrd="0" presId="urn:microsoft.com/office/officeart/2005/8/layout/default"/>
    <dgm:cxn modelId="{35AB6664-1B56-4C03-96D3-4EB91DAE513C}" srcId="{EBA08685-52F4-410C-8274-C5269DF30E6D}" destId="{B6AE07B7-3920-4EF2-9686-2DECD05108A7}" srcOrd="0" destOrd="0" parTransId="{D85C749C-D622-4136-989A-F9F40A2E0F81}" sibTransId="{52026854-7B1E-41B0-8096-6EFDC66AC006}"/>
    <dgm:cxn modelId="{50172E33-659D-4C3F-9520-9BE55CAD1AA5}" srcId="{EBA08685-52F4-410C-8274-C5269DF30E6D}" destId="{A73B3FF7-8BEE-4B36-9FCE-862801449350}" srcOrd="1" destOrd="0" parTransId="{B01CDDEA-D722-4207-B5C7-D0E450D9AB3F}" sibTransId="{AF9F46AC-F600-4E2A-B039-3E2241DB3A8F}"/>
    <dgm:cxn modelId="{5ABA1CD6-4EC6-422E-BCC5-AEBD0BC713D4}" type="presOf" srcId="{1CE378D7-5401-4E68-A4B5-FBAD1B9DD4A3}" destId="{68FE4983-E579-4751-A8CF-8ED9DF03FF3B}" srcOrd="0" destOrd="0" presId="urn:microsoft.com/office/officeart/2005/8/layout/default"/>
    <dgm:cxn modelId="{7844003A-A171-4571-B5F1-BC400D615F60}" type="presParOf" srcId="{D68019F9-4EB4-493C-BC14-2279355E765C}" destId="{7AB39494-93B6-4F8D-B5A8-F12080BFF0D4}" srcOrd="0" destOrd="0" presId="urn:microsoft.com/office/officeart/2005/8/layout/default"/>
    <dgm:cxn modelId="{4DB5C30B-8E51-4990-90B8-FB5E4852D24D}" type="presParOf" srcId="{D68019F9-4EB4-493C-BC14-2279355E765C}" destId="{BDD2F6AF-7DCF-4791-9A46-F82D268A85B0}" srcOrd="1" destOrd="0" presId="urn:microsoft.com/office/officeart/2005/8/layout/default"/>
    <dgm:cxn modelId="{AC5F74C6-259D-454B-B85F-4A4BB4F9F735}" type="presParOf" srcId="{D68019F9-4EB4-493C-BC14-2279355E765C}" destId="{71B4124D-104A-4BB2-A8F9-FF6F16FE8A49}" srcOrd="2" destOrd="0" presId="urn:microsoft.com/office/officeart/2005/8/layout/default"/>
    <dgm:cxn modelId="{2C7F7F46-EBEE-4992-90EE-5062EE48CBFD}" type="presParOf" srcId="{D68019F9-4EB4-493C-BC14-2279355E765C}" destId="{DCDBAE42-7E84-4326-8F04-90A04301A422}" srcOrd="3" destOrd="0" presId="urn:microsoft.com/office/officeart/2005/8/layout/default"/>
    <dgm:cxn modelId="{5D478657-0645-4A2E-9B9B-A3C29EB50CDA}" type="presParOf" srcId="{D68019F9-4EB4-493C-BC14-2279355E765C}" destId="{68FE4983-E579-4751-A8CF-8ED9DF03FF3B}" srcOrd="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5EC167-932F-45D2-B813-868C444903A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BDD94FB7-DD73-4399-BE0F-5EB74DC26B32}">
      <dgm:prSet custT="1"/>
      <dgm:spPr/>
      <dgm:t>
        <a:bodyPr/>
        <a:lstStyle/>
        <a:p>
          <a:pPr rtl="0"/>
          <a:r>
            <a:rPr lang="de-DE" sz="2000" dirty="0" smtClean="0"/>
            <a:t>Prüfungen als Zulassungs-voraussetzung für Beruf</a:t>
          </a:r>
          <a:endParaRPr lang="de-DE" sz="2000" dirty="0"/>
        </a:p>
      </dgm:t>
    </dgm:pt>
    <dgm:pt modelId="{4FCB7C28-0177-4A88-9AB6-B821245F6100}" type="parTrans" cxnId="{3E2B5C77-36C8-4B36-A7EC-DB69FC92CA6B}">
      <dgm:prSet/>
      <dgm:spPr/>
      <dgm:t>
        <a:bodyPr/>
        <a:lstStyle/>
        <a:p>
          <a:endParaRPr lang="de-DE" sz="2000"/>
        </a:p>
      </dgm:t>
    </dgm:pt>
    <dgm:pt modelId="{7A5F9F52-2C93-46EA-9925-F9DB4FC0E324}" type="sibTrans" cxnId="{3E2B5C77-36C8-4B36-A7EC-DB69FC92CA6B}">
      <dgm:prSet/>
      <dgm:spPr/>
      <dgm:t>
        <a:bodyPr/>
        <a:lstStyle/>
        <a:p>
          <a:endParaRPr lang="de-DE" sz="2000"/>
        </a:p>
      </dgm:t>
    </dgm:pt>
    <dgm:pt modelId="{C52ABCEE-CB65-4FAE-BE90-7C0105ACA836}">
      <dgm:prSet custT="1"/>
      <dgm:spPr/>
      <dgm:t>
        <a:bodyPr/>
        <a:lstStyle/>
        <a:p>
          <a:pPr rtl="0"/>
          <a:r>
            <a:rPr lang="de-DE" sz="2000" dirty="0" smtClean="0"/>
            <a:t>Hochschule als </a:t>
          </a:r>
          <a:br>
            <a:rPr lang="de-DE" sz="2000" dirty="0" smtClean="0"/>
          </a:br>
          <a:r>
            <a:rPr lang="de-DE" sz="2000" dirty="0" smtClean="0"/>
            <a:t>neutrale Instanz</a:t>
          </a:r>
          <a:endParaRPr lang="de-DE" sz="2000" dirty="0"/>
        </a:p>
      </dgm:t>
    </dgm:pt>
    <dgm:pt modelId="{2DBD78BC-CCAA-486A-8896-55D585F3BD66}" type="parTrans" cxnId="{80E6AFDD-0AD8-4AA9-987C-C1F658E010C4}">
      <dgm:prSet/>
      <dgm:spPr/>
      <dgm:t>
        <a:bodyPr/>
        <a:lstStyle/>
        <a:p>
          <a:endParaRPr lang="de-DE" sz="2000"/>
        </a:p>
      </dgm:t>
    </dgm:pt>
    <dgm:pt modelId="{60AE26D0-6E59-4E25-8C92-47F24CC7223D}" type="sibTrans" cxnId="{80E6AFDD-0AD8-4AA9-987C-C1F658E010C4}">
      <dgm:prSet/>
      <dgm:spPr/>
      <dgm:t>
        <a:bodyPr/>
        <a:lstStyle/>
        <a:p>
          <a:endParaRPr lang="de-DE" sz="2000"/>
        </a:p>
      </dgm:t>
    </dgm:pt>
    <dgm:pt modelId="{FA434640-E35A-4F8E-96DD-40F3F738C864}" type="pres">
      <dgm:prSet presAssocID="{595EC167-932F-45D2-B813-868C444903A3}" presName="diagram" presStyleCnt="0">
        <dgm:presLayoutVars>
          <dgm:dir/>
          <dgm:resizeHandles val="exact"/>
        </dgm:presLayoutVars>
      </dgm:prSet>
      <dgm:spPr/>
      <dgm:t>
        <a:bodyPr/>
        <a:lstStyle/>
        <a:p>
          <a:endParaRPr lang="de-DE"/>
        </a:p>
      </dgm:t>
    </dgm:pt>
    <dgm:pt modelId="{C29EB3D7-D71B-48D5-8B72-3AEDA6C81F76}" type="pres">
      <dgm:prSet presAssocID="{BDD94FB7-DD73-4399-BE0F-5EB74DC26B32}" presName="node" presStyleLbl="node1" presStyleIdx="0" presStyleCnt="2">
        <dgm:presLayoutVars>
          <dgm:bulletEnabled val="1"/>
        </dgm:presLayoutVars>
      </dgm:prSet>
      <dgm:spPr/>
      <dgm:t>
        <a:bodyPr/>
        <a:lstStyle/>
        <a:p>
          <a:endParaRPr lang="de-DE"/>
        </a:p>
      </dgm:t>
    </dgm:pt>
    <dgm:pt modelId="{F97C8A91-63FA-47A1-AAAF-FD269DD4E993}" type="pres">
      <dgm:prSet presAssocID="{7A5F9F52-2C93-46EA-9925-F9DB4FC0E324}" presName="sibTrans" presStyleCnt="0"/>
      <dgm:spPr/>
    </dgm:pt>
    <dgm:pt modelId="{784B1F4B-A9FD-4387-8F9E-5CC853EA4B1F}" type="pres">
      <dgm:prSet presAssocID="{C52ABCEE-CB65-4FAE-BE90-7C0105ACA836}" presName="node" presStyleLbl="node1" presStyleIdx="1" presStyleCnt="2">
        <dgm:presLayoutVars>
          <dgm:bulletEnabled val="1"/>
        </dgm:presLayoutVars>
      </dgm:prSet>
      <dgm:spPr/>
      <dgm:t>
        <a:bodyPr/>
        <a:lstStyle/>
        <a:p>
          <a:endParaRPr lang="de-DE"/>
        </a:p>
      </dgm:t>
    </dgm:pt>
  </dgm:ptLst>
  <dgm:cxnLst>
    <dgm:cxn modelId="{B734DD5A-FBEE-4C81-8E42-300F81D4932C}" type="presOf" srcId="{BDD94FB7-DD73-4399-BE0F-5EB74DC26B32}" destId="{C29EB3D7-D71B-48D5-8B72-3AEDA6C81F76}" srcOrd="0" destOrd="0" presId="urn:microsoft.com/office/officeart/2005/8/layout/default"/>
    <dgm:cxn modelId="{07E003D5-F4A4-451B-B504-8DA1BEF6AF89}" type="presOf" srcId="{C52ABCEE-CB65-4FAE-BE90-7C0105ACA836}" destId="{784B1F4B-A9FD-4387-8F9E-5CC853EA4B1F}" srcOrd="0" destOrd="0" presId="urn:microsoft.com/office/officeart/2005/8/layout/default"/>
    <dgm:cxn modelId="{6D8C4B00-452E-47F3-ADE4-81398C0D1541}" type="presOf" srcId="{595EC167-932F-45D2-B813-868C444903A3}" destId="{FA434640-E35A-4F8E-96DD-40F3F738C864}" srcOrd="0" destOrd="0" presId="urn:microsoft.com/office/officeart/2005/8/layout/default"/>
    <dgm:cxn modelId="{80E6AFDD-0AD8-4AA9-987C-C1F658E010C4}" srcId="{595EC167-932F-45D2-B813-868C444903A3}" destId="{C52ABCEE-CB65-4FAE-BE90-7C0105ACA836}" srcOrd="1" destOrd="0" parTransId="{2DBD78BC-CCAA-486A-8896-55D585F3BD66}" sibTransId="{60AE26D0-6E59-4E25-8C92-47F24CC7223D}"/>
    <dgm:cxn modelId="{3E2B5C77-36C8-4B36-A7EC-DB69FC92CA6B}" srcId="{595EC167-932F-45D2-B813-868C444903A3}" destId="{BDD94FB7-DD73-4399-BE0F-5EB74DC26B32}" srcOrd="0" destOrd="0" parTransId="{4FCB7C28-0177-4A88-9AB6-B821245F6100}" sibTransId="{7A5F9F52-2C93-46EA-9925-F9DB4FC0E324}"/>
    <dgm:cxn modelId="{C9295BB5-3C7A-434B-8B2B-E891B309D2A7}" type="presParOf" srcId="{FA434640-E35A-4F8E-96DD-40F3F738C864}" destId="{C29EB3D7-D71B-48D5-8B72-3AEDA6C81F76}" srcOrd="0" destOrd="0" presId="urn:microsoft.com/office/officeart/2005/8/layout/default"/>
    <dgm:cxn modelId="{3C9BC658-0BDB-4858-85AF-E49886D98B8D}" type="presParOf" srcId="{FA434640-E35A-4F8E-96DD-40F3F738C864}" destId="{F97C8A91-63FA-47A1-AAAF-FD269DD4E993}" srcOrd="1" destOrd="0" presId="urn:microsoft.com/office/officeart/2005/8/layout/default"/>
    <dgm:cxn modelId="{2854EFC3-ACFC-40BB-B74A-71E6A381B5C6}" type="presParOf" srcId="{FA434640-E35A-4F8E-96DD-40F3F738C864}" destId="{784B1F4B-A9FD-4387-8F9E-5CC853EA4B1F}" srcOrd="2"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5179DFD-F3D8-420C-9768-9B9D2432156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de-DE"/>
        </a:p>
      </dgm:t>
    </dgm:pt>
    <dgm:pt modelId="{FAFB5690-DB8E-4ECB-907A-A2FD713FEAAB}">
      <dgm:prSet custT="1"/>
      <dgm:spPr/>
      <dgm:t>
        <a:bodyPr/>
        <a:lstStyle/>
        <a:p>
          <a:pPr rtl="0"/>
          <a:r>
            <a:rPr lang="de-DE" sz="2000" smtClean="0"/>
            <a:t>Einfache, objektive Auswertung</a:t>
          </a:r>
          <a:endParaRPr lang="de-DE" sz="2000"/>
        </a:p>
      </dgm:t>
    </dgm:pt>
    <dgm:pt modelId="{2D654A81-B10F-42CD-A4FD-93408B5BD673}" type="parTrans" cxnId="{DE8AD1B7-ABEF-4AD1-B224-DE76A9F95382}">
      <dgm:prSet/>
      <dgm:spPr/>
      <dgm:t>
        <a:bodyPr/>
        <a:lstStyle/>
        <a:p>
          <a:endParaRPr lang="de-DE" sz="2000"/>
        </a:p>
      </dgm:t>
    </dgm:pt>
    <dgm:pt modelId="{BBB5AD27-A687-4DA5-BF47-C3667DF75329}" type="sibTrans" cxnId="{DE8AD1B7-ABEF-4AD1-B224-DE76A9F95382}">
      <dgm:prSet/>
      <dgm:spPr/>
      <dgm:t>
        <a:bodyPr/>
        <a:lstStyle/>
        <a:p>
          <a:endParaRPr lang="de-DE" sz="2000"/>
        </a:p>
      </dgm:t>
    </dgm:pt>
    <dgm:pt modelId="{AB60505B-2233-4347-94FB-1787DEB7EE76}">
      <dgm:prSet custT="1"/>
      <dgm:spPr/>
      <dgm:t>
        <a:bodyPr/>
        <a:lstStyle/>
        <a:p>
          <a:pPr rtl="0"/>
          <a:r>
            <a:rPr lang="de-DE" sz="2000" smtClean="0"/>
            <a:t>Chancengleichheit</a:t>
          </a:r>
          <a:endParaRPr lang="de-DE" sz="2000"/>
        </a:p>
      </dgm:t>
    </dgm:pt>
    <dgm:pt modelId="{98C4AFCE-148F-41A0-8CED-D6775819E623}" type="parTrans" cxnId="{CE6CB125-7595-499C-BBF3-5B1B9D987DD8}">
      <dgm:prSet/>
      <dgm:spPr/>
      <dgm:t>
        <a:bodyPr/>
        <a:lstStyle/>
        <a:p>
          <a:endParaRPr lang="de-DE" sz="2000"/>
        </a:p>
      </dgm:t>
    </dgm:pt>
    <dgm:pt modelId="{86E3FB79-ECAB-4D65-95E9-2A19980D0DFE}" type="sibTrans" cxnId="{CE6CB125-7595-499C-BBF3-5B1B9D987DD8}">
      <dgm:prSet/>
      <dgm:spPr/>
      <dgm:t>
        <a:bodyPr/>
        <a:lstStyle/>
        <a:p>
          <a:endParaRPr lang="de-DE" sz="2000"/>
        </a:p>
      </dgm:t>
    </dgm:pt>
    <dgm:pt modelId="{DCB47514-285E-48DC-9074-DB8F0DA5EF2F}">
      <dgm:prSet custT="1"/>
      <dgm:spPr/>
      <dgm:t>
        <a:bodyPr/>
        <a:lstStyle/>
        <a:p>
          <a:pPr rtl="0"/>
          <a:r>
            <a:rPr lang="de-DE" sz="2000" smtClean="0"/>
            <a:t>Bessere Dokumentation</a:t>
          </a:r>
          <a:endParaRPr lang="de-DE" sz="2000"/>
        </a:p>
      </dgm:t>
    </dgm:pt>
    <dgm:pt modelId="{3516E39F-2B55-4513-895A-B4B3E9883544}" type="parTrans" cxnId="{DF80F98C-BBC4-459E-9FE7-11069AC87017}">
      <dgm:prSet/>
      <dgm:spPr/>
      <dgm:t>
        <a:bodyPr/>
        <a:lstStyle/>
        <a:p>
          <a:endParaRPr lang="de-DE" sz="2000"/>
        </a:p>
      </dgm:t>
    </dgm:pt>
    <dgm:pt modelId="{C33DF15E-C814-40B7-916B-4BF594652C06}" type="sibTrans" cxnId="{DF80F98C-BBC4-459E-9FE7-11069AC87017}">
      <dgm:prSet/>
      <dgm:spPr/>
      <dgm:t>
        <a:bodyPr/>
        <a:lstStyle/>
        <a:p>
          <a:endParaRPr lang="de-DE" sz="2000"/>
        </a:p>
      </dgm:t>
    </dgm:pt>
    <dgm:pt modelId="{21E8A71B-1DED-455D-A3B3-800593161879}">
      <dgm:prSet custT="1"/>
      <dgm:spPr/>
      <dgm:t>
        <a:bodyPr/>
        <a:lstStyle/>
        <a:p>
          <a:pPr rtl="0"/>
          <a:r>
            <a:rPr lang="de-DE" sz="2000" smtClean="0"/>
            <a:t>Praxisnäher (?)</a:t>
          </a:r>
          <a:endParaRPr lang="de-DE" sz="2000"/>
        </a:p>
      </dgm:t>
    </dgm:pt>
    <dgm:pt modelId="{DAEF88FB-BE9F-4EAE-BA8A-FC19C83E2F34}" type="parTrans" cxnId="{919413E7-0EC7-4E6C-B40F-CB6A604BBCC1}">
      <dgm:prSet/>
      <dgm:spPr/>
      <dgm:t>
        <a:bodyPr/>
        <a:lstStyle/>
        <a:p>
          <a:endParaRPr lang="de-DE" sz="2000"/>
        </a:p>
      </dgm:t>
    </dgm:pt>
    <dgm:pt modelId="{A2E4E9BE-BDF2-4CB7-A32B-DDDC19C4DC13}" type="sibTrans" cxnId="{919413E7-0EC7-4E6C-B40F-CB6A604BBCC1}">
      <dgm:prSet/>
      <dgm:spPr/>
      <dgm:t>
        <a:bodyPr/>
        <a:lstStyle/>
        <a:p>
          <a:endParaRPr lang="de-DE" sz="2000"/>
        </a:p>
      </dgm:t>
    </dgm:pt>
    <dgm:pt modelId="{F120F9DB-17D6-41E7-BE09-4A9F9258766E}" type="pres">
      <dgm:prSet presAssocID="{65179DFD-F3D8-420C-9768-9B9D24321560}" presName="diagram" presStyleCnt="0">
        <dgm:presLayoutVars>
          <dgm:dir/>
          <dgm:resizeHandles val="exact"/>
        </dgm:presLayoutVars>
      </dgm:prSet>
      <dgm:spPr/>
      <dgm:t>
        <a:bodyPr/>
        <a:lstStyle/>
        <a:p>
          <a:endParaRPr lang="de-DE"/>
        </a:p>
      </dgm:t>
    </dgm:pt>
    <dgm:pt modelId="{503BF1A5-DAA8-4B7E-8058-02F312F8EF2D}" type="pres">
      <dgm:prSet presAssocID="{FAFB5690-DB8E-4ECB-907A-A2FD713FEAAB}" presName="node" presStyleLbl="node1" presStyleIdx="0" presStyleCnt="4">
        <dgm:presLayoutVars>
          <dgm:bulletEnabled val="1"/>
        </dgm:presLayoutVars>
      </dgm:prSet>
      <dgm:spPr/>
      <dgm:t>
        <a:bodyPr/>
        <a:lstStyle/>
        <a:p>
          <a:endParaRPr lang="de-DE"/>
        </a:p>
      </dgm:t>
    </dgm:pt>
    <dgm:pt modelId="{90D44E09-794B-4613-8320-62850CF31C79}" type="pres">
      <dgm:prSet presAssocID="{BBB5AD27-A687-4DA5-BF47-C3667DF75329}" presName="sibTrans" presStyleCnt="0"/>
      <dgm:spPr/>
    </dgm:pt>
    <dgm:pt modelId="{3D870AD5-C032-4B85-B708-A30CE25B7DC6}" type="pres">
      <dgm:prSet presAssocID="{AB60505B-2233-4347-94FB-1787DEB7EE76}" presName="node" presStyleLbl="node1" presStyleIdx="1" presStyleCnt="4">
        <dgm:presLayoutVars>
          <dgm:bulletEnabled val="1"/>
        </dgm:presLayoutVars>
      </dgm:prSet>
      <dgm:spPr/>
      <dgm:t>
        <a:bodyPr/>
        <a:lstStyle/>
        <a:p>
          <a:endParaRPr lang="de-DE"/>
        </a:p>
      </dgm:t>
    </dgm:pt>
    <dgm:pt modelId="{FC85205C-0772-49EA-8BB6-885755B25717}" type="pres">
      <dgm:prSet presAssocID="{86E3FB79-ECAB-4D65-95E9-2A19980D0DFE}" presName="sibTrans" presStyleCnt="0"/>
      <dgm:spPr/>
    </dgm:pt>
    <dgm:pt modelId="{C8090D6B-A711-4E24-B65F-90A529A56F57}" type="pres">
      <dgm:prSet presAssocID="{DCB47514-285E-48DC-9074-DB8F0DA5EF2F}" presName="node" presStyleLbl="node1" presStyleIdx="2" presStyleCnt="4">
        <dgm:presLayoutVars>
          <dgm:bulletEnabled val="1"/>
        </dgm:presLayoutVars>
      </dgm:prSet>
      <dgm:spPr/>
      <dgm:t>
        <a:bodyPr/>
        <a:lstStyle/>
        <a:p>
          <a:endParaRPr lang="de-DE"/>
        </a:p>
      </dgm:t>
    </dgm:pt>
    <dgm:pt modelId="{0618C4B5-1304-4FBA-BE62-728BAFCF2407}" type="pres">
      <dgm:prSet presAssocID="{C33DF15E-C814-40B7-916B-4BF594652C06}" presName="sibTrans" presStyleCnt="0"/>
      <dgm:spPr/>
    </dgm:pt>
    <dgm:pt modelId="{94002127-54AA-4C31-9A92-B5C4A483BC0D}" type="pres">
      <dgm:prSet presAssocID="{21E8A71B-1DED-455D-A3B3-800593161879}" presName="node" presStyleLbl="node1" presStyleIdx="3" presStyleCnt="4">
        <dgm:presLayoutVars>
          <dgm:bulletEnabled val="1"/>
        </dgm:presLayoutVars>
      </dgm:prSet>
      <dgm:spPr/>
      <dgm:t>
        <a:bodyPr/>
        <a:lstStyle/>
        <a:p>
          <a:endParaRPr lang="de-DE"/>
        </a:p>
      </dgm:t>
    </dgm:pt>
  </dgm:ptLst>
  <dgm:cxnLst>
    <dgm:cxn modelId="{DF80F98C-BBC4-459E-9FE7-11069AC87017}" srcId="{65179DFD-F3D8-420C-9768-9B9D24321560}" destId="{DCB47514-285E-48DC-9074-DB8F0DA5EF2F}" srcOrd="2" destOrd="0" parTransId="{3516E39F-2B55-4513-895A-B4B3E9883544}" sibTransId="{C33DF15E-C814-40B7-916B-4BF594652C06}"/>
    <dgm:cxn modelId="{93B2A0A9-07E7-4BC8-A183-BB6E9F1198A4}" type="presOf" srcId="{AB60505B-2233-4347-94FB-1787DEB7EE76}" destId="{3D870AD5-C032-4B85-B708-A30CE25B7DC6}" srcOrd="0" destOrd="0" presId="urn:microsoft.com/office/officeart/2005/8/layout/default"/>
    <dgm:cxn modelId="{E354A701-F489-4CD6-999D-5C7C8EFF0993}" type="presOf" srcId="{FAFB5690-DB8E-4ECB-907A-A2FD713FEAAB}" destId="{503BF1A5-DAA8-4B7E-8058-02F312F8EF2D}" srcOrd="0" destOrd="0" presId="urn:microsoft.com/office/officeart/2005/8/layout/default"/>
    <dgm:cxn modelId="{919413E7-0EC7-4E6C-B40F-CB6A604BBCC1}" srcId="{65179DFD-F3D8-420C-9768-9B9D24321560}" destId="{21E8A71B-1DED-455D-A3B3-800593161879}" srcOrd="3" destOrd="0" parTransId="{DAEF88FB-BE9F-4EAE-BA8A-FC19C83E2F34}" sibTransId="{A2E4E9BE-BDF2-4CB7-A32B-DDDC19C4DC13}"/>
    <dgm:cxn modelId="{DE8AD1B7-ABEF-4AD1-B224-DE76A9F95382}" srcId="{65179DFD-F3D8-420C-9768-9B9D24321560}" destId="{FAFB5690-DB8E-4ECB-907A-A2FD713FEAAB}" srcOrd="0" destOrd="0" parTransId="{2D654A81-B10F-42CD-A4FD-93408B5BD673}" sibTransId="{BBB5AD27-A687-4DA5-BF47-C3667DF75329}"/>
    <dgm:cxn modelId="{5B49F8A3-9CE2-4DC1-8F6F-A935D7C593C7}" type="presOf" srcId="{21E8A71B-1DED-455D-A3B3-800593161879}" destId="{94002127-54AA-4C31-9A92-B5C4A483BC0D}" srcOrd="0" destOrd="0" presId="urn:microsoft.com/office/officeart/2005/8/layout/default"/>
    <dgm:cxn modelId="{EB14B824-CA77-4CBF-BB5A-8741C101D093}" type="presOf" srcId="{DCB47514-285E-48DC-9074-DB8F0DA5EF2F}" destId="{C8090D6B-A711-4E24-B65F-90A529A56F57}" srcOrd="0" destOrd="0" presId="urn:microsoft.com/office/officeart/2005/8/layout/default"/>
    <dgm:cxn modelId="{CCB559DB-97C9-47ED-AAE7-C7D5D987DC56}" type="presOf" srcId="{65179DFD-F3D8-420C-9768-9B9D24321560}" destId="{F120F9DB-17D6-41E7-BE09-4A9F9258766E}" srcOrd="0" destOrd="0" presId="urn:microsoft.com/office/officeart/2005/8/layout/default"/>
    <dgm:cxn modelId="{CE6CB125-7595-499C-BBF3-5B1B9D987DD8}" srcId="{65179DFD-F3D8-420C-9768-9B9D24321560}" destId="{AB60505B-2233-4347-94FB-1787DEB7EE76}" srcOrd="1" destOrd="0" parTransId="{98C4AFCE-148F-41A0-8CED-D6775819E623}" sibTransId="{86E3FB79-ECAB-4D65-95E9-2A19980D0DFE}"/>
    <dgm:cxn modelId="{0BD550C6-9F41-46E8-A7BE-6D5B50F2E080}" type="presParOf" srcId="{F120F9DB-17D6-41E7-BE09-4A9F9258766E}" destId="{503BF1A5-DAA8-4B7E-8058-02F312F8EF2D}" srcOrd="0" destOrd="0" presId="urn:microsoft.com/office/officeart/2005/8/layout/default"/>
    <dgm:cxn modelId="{57D3D329-64E1-4967-87C1-928D812AD4D3}" type="presParOf" srcId="{F120F9DB-17D6-41E7-BE09-4A9F9258766E}" destId="{90D44E09-794B-4613-8320-62850CF31C79}" srcOrd="1" destOrd="0" presId="urn:microsoft.com/office/officeart/2005/8/layout/default"/>
    <dgm:cxn modelId="{D2C83325-C316-4BEC-9AE5-4A762A2B3F0A}" type="presParOf" srcId="{F120F9DB-17D6-41E7-BE09-4A9F9258766E}" destId="{3D870AD5-C032-4B85-B708-A30CE25B7DC6}" srcOrd="2" destOrd="0" presId="urn:microsoft.com/office/officeart/2005/8/layout/default"/>
    <dgm:cxn modelId="{6D5B0FF9-FEBD-49A2-80F2-9E73E737A724}" type="presParOf" srcId="{F120F9DB-17D6-41E7-BE09-4A9F9258766E}" destId="{FC85205C-0772-49EA-8BB6-885755B25717}" srcOrd="3" destOrd="0" presId="urn:microsoft.com/office/officeart/2005/8/layout/default"/>
    <dgm:cxn modelId="{FE437BA7-CF9C-488A-9BEE-B6F90DB67D4F}" type="presParOf" srcId="{F120F9DB-17D6-41E7-BE09-4A9F9258766E}" destId="{C8090D6B-A711-4E24-B65F-90A529A56F57}" srcOrd="4" destOrd="0" presId="urn:microsoft.com/office/officeart/2005/8/layout/default"/>
    <dgm:cxn modelId="{4272975A-E385-4103-969A-44D7B21FB328}" type="presParOf" srcId="{F120F9DB-17D6-41E7-BE09-4A9F9258766E}" destId="{0618C4B5-1304-4FBA-BE62-728BAFCF2407}" srcOrd="5" destOrd="0" presId="urn:microsoft.com/office/officeart/2005/8/layout/default"/>
    <dgm:cxn modelId="{A81E33F6-7FCD-4898-A7C1-E16CC1DCE7BE}" type="presParOf" srcId="{F120F9DB-17D6-41E7-BE09-4A9F9258766E}" destId="{94002127-54AA-4C31-9A92-B5C4A483BC0D}" srcOrd="6"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7EEC5-F20E-4E03-AB9F-5B8A6AEE4DDB}">
      <dsp:nvSpPr>
        <dsp:cNvPr id="0" name=""/>
        <dsp:cNvSpPr/>
      </dsp:nvSpPr>
      <dsp:spPr>
        <a:xfrm>
          <a:off x="0" y="4636725"/>
          <a:ext cx="6543138" cy="76069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de-DE" sz="2600" b="0" kern="1200" smtClean="0"/>
            <a:t>Freiheitsstrafe (Gefängnis)</a:t>
          </a:r>
          <a:endParaRPr lang="de-DE" sz="2600" b="0" kern="1200"/>
        </a:p>
      </dsp:txBody>
      <dsp:txXfrm>
        <a:off x="0" y="4636725"/>
        <a:ext cx="6543138" cy="760693"/>
      </dsp:txXfrm>
    </dsp:sp>
    <dsp:sp modelId="{10D88D9F-9146-4657-822B-6FB8CE42B8CB}">
      <dsp:nvSpPr>
        <dsp:cNvPr id="0" name=""/>
        <dsp:cNvSpPr/>
      </dsp:nvSpPr>
      <dsp:spPr>
        <a:xfrm rot="10800000">
          <a:off x="0" y="3478189"/>
          <a:ext cx="6543138" cy="1169946"/>
        </a:xfrm>
        <a:prstGeom prst="upArrowCallou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de-DE" sz="2600" b="0" kern="1200" smtClean="0"/>
            <a:t>Geldstrafe</a:t>
          </a:r>
          <a:endParaRPr lang="de-DE" sz="2600" b="0" kern="1200"/>
        </a:p>
      </dsp:txBody>
      <dsp:txXfrm rot="10800000">
        <a:off x="0" y="3478189"/>
        <a:ext cx="6543138" cy="760196"/>
      </dsp:txXfrm>
    </dsp:sp>
    <dsp:sp modelId="{EF819A7B-38C4-42D6-9D26-671AD69A9A91}">
      <dsp:nvSpPr>
        <dsp:cNvPr id="0" name=""/>
        <dsp:cNvSpPr/>
      </dsp:nvSpPr>
      <dsp:spPr>
        <a:xfrm rot="10800000">
          <a:off x="0" y="2319653"/>
          <a:ext cx="6543138" cy="1169946"/>
        </a:xfrm>
        <a:prstGeom prst="upArrowCallou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de-DE" sz="2600" b="0" kern="1200" smtClean="0"/>
            <a:t>Bußgeld (Ordnungswidrigkeit)</a:t>
          </a:r>
          <a:endParaRPr lang="de-DE" sz="2600" b="0" kern="1200"/>
        </a:p>
      </dsp:txBody>
      <dsp:txXfrm rot="10800000">
        <a:off x="0" y="2319653"/>
        <a:ext cx="6543138" cy="760196"/>
      </dsp:txXfrm>
    </dsp:sp>
    <dsp:sp modelId="{1CEA82AD-56A4-4DEA-BE38-74B4A33BF5F6}">
      <dsp:nvSpPr>
        <dsp:cNvPr id="0" name=""/>
        <dsp:cNvSpPr/>
      </dsp:nvSpPr>
      <dsp:spPr>
        <a:xfrm rot="10800000">
          <a:off x="0" y="1161117"/>
          <a:ext cx="6543138" cy="1169946"/>
        </a:xfrm>
        <a:prstGeom prst="upArrowCallou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de-DE" sz="2600" b="0" kern="1200" smtClean="0"/>
            <a:t>Schadensersatz</a:t>
          </a:r>
          <a:endParaRPr lang="de-DE" sz="2600" b="0" kern="1200"/>
        </a:p>
      </dsp:txBody>
      <dsp:txXfrm rot="10800000">
        <a:off x="0" y="1161117"/>
        <a:ext cx="6543138" cy="760196"/>
      </dsp:txXfrm>
    </dsp:sp>
    <dsp:sp modelId="{80C40258-86C6-4B82-9D6E-5F62BAEBD2E4}">
      <dsp:nvSpPr>
        <dsp:cNvPr id="0" name=""/>
        <dsp:cNvSpPr/>
      </dsp:nvSpPr>
      <dsp:spPr>
        <a:xfrm rot="10800000">
          <a:off x="0" y="2581"/>
          <a:ext cx="6543138" cy="1169946"/>
        </a:xfrm>
        <a:prstGeom prst="upArrowCallou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de-DE" sz="2600" b="0" kern="1200" smtClean="0"/>
            <a:t>Unterlassung (+Abmahnkosten)</a:t>
          </a:r>
          <a:endParaRPr lang="de-DE" sz="2600" b="0" kern="1200"/>
        </a:p>
      </dsp:txBody>
      <dsp:txXfrm rot="10800000">
        <a:off x="0" y="2581"/>
        <a:ext cx="6543138" cy="7601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C165C-05C5-45A1-94EB-0B0CC46D5B05}">
      <dsp:nvSpPr>
        <dsp:cNvPr id="0" name=""/>
        <dsp:cNvSpPr/>
      </dsp:nvSpPr>
      <dsp:spPr>
        <a:xfrm>
          <a:off x="0" y="0"/>
          <a:ext cx="5126969" cy="101480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dirty="0" smtClean="0"/>
            <a:t>Reine Schreibmaschine</a:t>
          </a:r>
          <a:endParaRPr lang="de-DE" sz="2000" kern="1200" dirty="0"/>
        </a:p>
      </dsp:txBody>
      <dsp:txXfrm>
        <a:off x="29723" y="29723"/>
        <a:ext cx="3946162" cy="955360"/>
      </dsp:txXfrm>
    </dsp:sp>
    <dsp:sp modelId="{9DDA0BF7-21E1-4020-8D0C-D59A9707E296}">
      <dsp:nvSpPr>
        <dsp:cNvPr id="0" name=""/>
        <dsp:cNvSpPr/>
      </dsp:nvSpPr>
      <dsp:spPr>
        <a:xfrm>
          <a:off x="429383" y="1199316"/>
          <a:ext cx="5126969" cy="101480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dirty="0" smtClean="0"/>
            <a:t>Werkzeug (z.B. CAD, Programmierung, …)</a:t>
          </a:r>
          <a:endParaRPr lang="de-DE" sz="2000" kern="1200" dirty="0"/>
        </a:p>
      </dsp:txBody>
      <dsp:txXfrm>
        <a:off x="459106" y="1229039"/>
        <a:ext cx="3978515" cy="955360"/>
      </dsp:txXfrm>
    </dsp:sp>
    <dsp:sp modelId="{7E938571-431D-4F09-B932-11B6BE59B28D}">
      <dsp:nvSpPr>
        <dsp:cNvPr id="0" name=""/>
        <dsp:cNvSpPr/>
      </dsp:nvSpPr>
      <dsp:spPr>
        <a:xfrm>
          <a:off x="852358" y="2398633"/>
          <a:ext cx="5126969" cy="101480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smtClean="0"/>
            <a:t>Recherchehilfsmittel („Open Book“)</a:t>
          </a:r>
          <a:endParaRPr lang="de-DE" sz="2000" kern="1200"/>
        </a:p>
      </dsp:txBody>
      <dsp:txXfrm>
        <a:off x="882081" y="2428356"/>
        <a:ext cx="3984924" cy="955360"/>
      </dsp:txXfrm>
    </dsp:sp>
    <dsp:sp modelId="{C0DC9F2B-0ED8-4FCE-9CDA-76377F16539B}">
      <dsp:nvSpPr>
        <dsp:cNvPr id="0" name=""/>
        <dsp:cNvSpPr/>
      </dsp:nvSpPr>
      <dsp:spPr>
        <a:xfrm>
          <a:off x="1281742" y="3597949"/>
          <a:ext cx="5126969" cy="101480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dirty="0" smtClean="0"/>
            <a:t>Multiple Choice</a:t>
          </a:r>
          <a:endParaRPr lang="de-DE" sz="2000" kern="1200" dirty="0"/>
        </a:p>
      </dsp:txBody>
      <dsp:txXfrm>
        <a:off x="1311465" y="3627672"/>
        <a:ext cx="3978515" cy="955360"/>
      </dsp:txXfrm>
    </dsp:sp>
    <dsp:sp modelId="{37FF6884-A1F3-49D7-A4E1-3BCCB0A5BB32}">
      <dsp:nvSpPr>
        <dsp:cNvPr id="0" name=""/>
        <dsp:cNvSpPr/>
      </dsp:nvSpPr>
      <dsp:spPr>
        <a:xfrm>
          <a:off x="4467345" y="777249"/>
          <a:ext cx="659624" cy="659624"/>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de-DE" sz="3000" kern="1200"/>
        </a:p>
      </dsp:txBody>
      <dsp:txXfrm>
        <a:off x="4615760" y="777249"/>
        <a:ext cx="362794" cy="496367"/>
      </dsp:txXfrm>
    </dsp:sp>
    <dsp:sp modelId="{A7DC9608-11BC-4697-9361-E2ED9E374C55}">
      <dsp:nvSpPr>
        <dsp:cNvPr id="0" name=""/>
        <dsp:cNvSpPr/>
      </dsp:nvSpPr>
      <dsp:spPr>
        <a:xfrm>
          <a:off x="4896729" y="1976565"/>
          <a:ext cx="659624" cy="659624"/>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de-DE" sz="2000" kern="1200"/>
        </a:p>
      </dsp:txBody>
      <dsp:txXfrm>
        <a:off x="5045144" y="1976565"/>
        <a:ext cx="362794" cy="496367"/>
      </dsp:txXfrm>
    </dsp:sp>
    <dsp:sp modelId="{799AC3E0-5FB6-4B0C-AAB1-D5E6D1229074}">
      <dsp:nvSpPr>
        <dsp:cNvPr id="0" name=""/>
        <dsp:cNvSpPr/>
      </dsp:nvSpPr>
      <dsp:spPr>
        <a:xfrm>
          <a:off x="5319704" y="3175882"/>
          <a:ext cx="659624" cy="659624"/>
        </a:xfrm>
        <a:prstGeom prst="downArrow">
          <a:avLst>
            <a:gd name="adj1" fmla="val 55000"/>
            <a:gd name="adj2" fmla="val 45000"/>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de-DE" sz="2000" kern="1200"/>
        </a:p>
      </dsp:txBody>
      <dsp:txXfrm>
        <a:off x="5468119" y="3175882"/>
        <a:ext cx="362794" cy="49636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BF507-CC33-4B53-A7CE-6F5929BFEB4F}">
      <dsp:nvSpPr>
        <dsp:cNvPr id="0" name=""/>
        <dsp:cNvSpPr/>
      </dsp:nvSpPr>
      <dsp:spPr>
        <a:xfrm>
          <a:off x="782" y="323213"/>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Freiwillig</a:t>
          </a:r>
          <a:endParaRPr lang="de-DE" sz="2000" kern="1200"/>
        </a:p>
      </dsp:txBody>
      <dsp:txXfrm>
        <a:off x="782" y="323213"/>
        <a:ext cx="3051022" cy="1830613"/>
      </dsp:txXfrm>
    </dsp:sp>
    <dsp:sp modelId="{F4D8E4A4-0EBA-4C0C-ABAB-8D14ED710B33}">
      <dsp:nvSpPr>
        <dsp:cNvPr id="0" name=""/>
        <dsp:cNvSpPr/>
      </dsp:nvSpPr>
      <dsp:spPr>
        <a:xfrm>
          <a:off x="3356907" y="323213"/>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Anonym</a:t>
          </a:r>
          <a:endParaRPr lang="de-DE" sz="2000" kern="1200"/>
        </a:p>
      </dsp:txBody>
      <dsp:txXfrm>
        <a:off x="3356907" y="323213"/>
        <a:ext cx="3051022" cy="1830613"/>
      </dsp:txXfrm>
    </dsp:sp>
    <dsp:sp modelId="{96C48A2C-8F51-4A1B-BAF3-0FA958DF74F2}">
      <dsp:nvSpPr>
        <dsp:cNvPr id="0" name=""/>
        <dsp:cNvSpPr/>
      </dsp:nvSpPr>
      <dsp:spPr>
        <a:xfrm>
          <a:off x="1678844" y="2458929"/>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Keine Voraussetzung zur Prüfungs-/ Berufszulassung</a:t>
          </a:r>
          <a:endParaRPr lang="de-DE" sz="2000" kern="1200"/>
        </a:p>
      </dsp:txBody>
      <dsp:txXfrm>
        <a:off x="1678844" y="2458929"/>
        <a:ext cx="3051022" cy="183061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99BC6-64CA-4FD5-A4CC-A025D1F49911}">
      <dsp:nvSpPr>
        <dsp:cNvPr id="0" name=""/>
        <dsp:cNvSpPr/>
      </dsp:nvSpPr>
      <dsp:spPr>
        <a:xfrm>
          <a:off x="0" y="883280"/>
          <a:ext cx="6380285" cy="121680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b="0" kern="1200" dirty="0" smtClean="0"/>
            <a:t>Nachkontrolle</a:t>
          </a:r>
          <a:endParaRPr lang="de-DE" sz="2000" kern="1200" dirty="0"/>
        </a:p>
      </dsp:txBody>
      <dsp:txXfrm>
        <a:off x="59399" y="942679"/>
        <a:ext cx="6261487" cy="1098002"/>
      </dsp:txXfrm>
    </dsp:sp>
    <dsp:sp modelId="{7C3E48E8-557A-49B7-ACB8-819ED47F85D3}">
      <dsp:nvSpPr>
        <dsp:cNvPr id="0" name=""/>
        <dsp:cNvSpPr/>
      </dsp:nvSpPr>
      <dsp:spPr>
        <a:xfrm>
          <a:off x="0" y="2287281"/>
          <a:ext cx="6380285" cy="121680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b="0" kern="1200" smtClean="0"/>
            <a:t>zwingendes Remonstrationsrecht</a:t>
          </a:r>
          <a:endParaRPr lang="de-DE" sz="2000" kern="1200"/>
        </a:p>
      </dsp:txBody>
      <dsp:txXfrm>
        <a:off x="59399" y="2346680"/>
        <a:ext cx="6261487" cy="109800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5EAA87-D800-4EC3-8E8E-1120219E4E3E}">
      <dsp:nvSpPr>
        <dsp:cNvPr id="0" name=""/>
        <dsp:cNvSpPr/>
      </dsp:nvSpPr>
      <dsp:spPr>
        <a:xfrm>
          <a:off x="0" y="293977"/>
          <a:ext cx="6408712" cy="121680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smtClean="0"/>
            <a:t>Eindeutigkeit der Fragestellung</a:t>
          </a:r>
          <a:endParaRPr lang="de-DE" sz="2000" kern="1200"/>
        </a:p>
      </dsp:txBody>
      <dsp:txXfrm>
        <a:off x="59399" y="353376"/>
        <a:ext cx="6289914" cy="1098002"/>
      </dsp:txXfrm>
    </dsp:sp>
    <dsp:sp modelId="{010B12A4-1884-498A-8487-D3F52874CB27}">
      <dsp:nvSpPr>
        <dsp:cNvPr id="0" name=""/>
        <dsp:cNvSpPr/>
      </dsp:nvSpPr>
      <dsp:spPr>
        <a:xfrm>
          <a:off x="0" y="1697978"/>
          <a:ext cx="6408712" cy="121680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smtClean="0"/>
            <a:t>Vergleichbarkeit der Fragenauswahl</a:t>
          </a:r>
          <a:endParaRPr lang="de-DE" sz="2000" kern="1200"/>
        </a:p>
      </dsp:txBody>
      <dsp:txXfrm>
        <a:off x="59399" y="1757377"/>
        <a:ext cx="6289914" cy="1098002"/>
      </dsp:txXfrm>
    </dsp:sp>
    <dsp:sp modelId="{F4C6891C-6F4B-4444-B82E-428CCCC5A6D3}">
      <dsp:nvSpPr>
        <dsp:cNvPr id="0" name=""/>
        <dsp:cNvSpPr/>
      </dsp:nvSpPr>
      <dsp:spPr>
        <a:xfrm>
          <a:off x="0" y="3101978"/>
          <a:ext cx="6408712" cy="121680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de-DE" sz="2000" kern="1200" smtClean="0"/>
            <a:t>Eignung zum Prüfungsziel</a:t>
          </a:r>
          <a:endParaRPr lang="de-DE" sz="2000" kern="1200"/>
        </a:p>
      </dsp:txBody>
      <dsp:txXfrm>
        <a:off x="59399" y="3161377"/>
        <a:ext cx="6289914" cy="109800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9AD17-7814-4294-88BA-5738E2B9CB1F}">
      <dsp:nvSpPr>
        <dsp:cNvPr id="0" name=""/>
        <dsp:cNvSpPr/>
      </dsp:nvSpPr>
      <dsp:spPr>
        <a:xfrm>
          <a:off x="782" y="323213"/>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Verständlich</a:t>
          </a:r>
          <a:endParaRPr lang="de-DE" sz="2000" kern="1200"/>
        </a:p>
      </dsp:txBody>
      <dsp:txXfrm>
        <a:off x="782" y="323213"/>
        <a:ext cx="3051022" cy="1830613"/>
      </dsp:txXfrm>
    </dsp:sp>
    <dsp:sp modelId="{B02410EF-7FB0-4EDA-893F-8DEDAA23668A}">
      <dsp:nvSpPr>
        <dsp:cNvPr id="0" name=""/>
        <dsp:cNvSpPr/>
      </dsp:nvSpPr>
      <dsp:spPr>
        <a:xfrm>
          <a:off x="3356907" y="323213"/>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Widerspruchsfrei</a:t>
          </a:r>
          <a:endParaRPr lang="de-DE" sz="2000" kern="1200"/>
        </a:p>
      </dsp:txBody>
      <dsp:txXfrm>
        <a:off x="3356907" y="323213"/>
        <a:ext cx="3051022" cy="1830613"/>
      </dsp:txXfrm>
    </dsp:sp>
    <dsp:sp modelId="{935C8EC0-8511-492C-A521-933CA6E5FD19}">
      <dsp:nvSpPr>
        <dsp:cNvPr id="0" name=""/>
        <dsp:cNvSpPr/>
      </dsp:nvSpPr>
      <dsp:spPr>
        <a:xfrm>
          <a:off x="782" y="2458929"/>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Eindeutig</a:t>
          </a:r>
          <a:endParaRPr lang="de-DE" sz="2000" kern="1200"/>
        </a:p>
      </dsp:txBody>
      <dsp:txXfrm>
        <a:off x="782" y="2458929"/>
        <a:ext cx="3051022" cy="1830613"/>
      </dsp:txXfrm>
    </dsp:sp>
    <dsp:sp modelId="{84E7B25E-BCC3-4D71-A5A5-3C4332D55F03}">
      <dsp:nvSpPr>
        <dsp:cNvPr id="0" name=""/>
        <dsp:cNvSpPr/>
      </dsp:nvSpPr>
      <dsp:spPr>
        <a:xfrm>
          <a:off x="3356907" y="2458929"/>
          <a:ext cx="3051022" cy="1830613"/>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dirty="0" smtClean="0"/>
            <a:t>Nicht „Beste unter Falschen“</a:t>
          </a:r>
          <a:endParaRPr lang="de-DE" sz="2000" kern="1200" dirty="0"/>
        </a:p>
      </dsp:txBody>
      <dsp:txXfrm>
        <a:off x="3356907" y="2458929"/>
        <a:ext cx="3051022" cy="18306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C354F2-555B-41C9-8BC6-6692E87129B6}">
      <dsp:nvSpPr>
        <dsp:cNvPr id="0" name=""/>
        <dsp:cNvSpPr/>
      </dsp:nvSpPr>
      <dsp:spPr>
        <a:xfrm>
          <a:off x="798" y="675237"/>
          <a:ext cx="3115019" cy="1869011"/>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de-DE" sz="2800" b="0" kern="1200" smtClean="0"/>
            <a:t>Prüfungsanfechtung</a:t>
          </a:r>
          <a:endParaRPr lang="de-DE" sz="2800" kern="1200"/>
        </a:p>
      </dsp:txBody>
      <dsp:txXfrm>
        <a:off x="798" y="675237"/>
        <a:ext cx="3115019" cy="1869011"/>
      </dsp:txXfrm>
    </dsp:sp>
    <dsp:sp modelId="{A3A2F206-7DE9-4652-9A99-D854351AEC88}">
      <dsp:nvSpPr>
        <dsp:cNvPr id="0" name=""/>
        <dsp:cNvSpPr/>
      </dsp:nvSpPr>
      <dsp:spPr>
        <a:xfrm>
          <a:off x="3427319" y="675237"/>
          <a:ext cx="3115019" cy="1869011"/>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de-DE" sz="2800" b="0" kern="1200" smtClean="0"/>
            <a:t>Disziplinarverfahren</a:t>
          </a:r>
          <a:endParaRPr lang="de-DE" sz="2800" kern="1200"/>
        </a:p>
      </dsp:txBody>
      <dsp:txXfrm>
        <a:off x="3427319" y="675237"/>
        <a:ext cx="3115019" cy="1869011"/>
      </dsp:txXfrm>
    </dsp:sp>
    <dsp:sp modelId="{BC1C3FB3-4ECC-4F4C-BB0E-DEE1CD47416F}">
      <dsp:nvSpPr>
        <dsp:cNvPr id="0" name=""/>
        <dsp:cNvSpPr/>
      </dsp:nvSpPr>
      <dsp:spPr>
        <a:xfrm>
          <a:off x="1714059" y="2855750"/>
          <a:ext cx="3115019" cy="1869011"/>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de-DE" sz="2800" b="0" kern="1200" smtClean="0"/>
            <a:t>Presse</a:t>
          </a:r>
          <a:endParaRPr lang="de-DE" sz="2800" kern="1200"/>
        </a:p>
      </dsp:txBody>
      <dsp:txXfrm>
        <a:off x="1714059" y="2855750"/>
        <a:ext cx="3115019" cy="18690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D80144-7BAF-4709-833B-096EF0246FE7}">
      <dsp:nvSpPr>
        <dsp:cNvPr id="0" name=""/>
        <dsp:cNvSpPr/>
      </dsp:nvSpPr>
      <dsp:spPr>
        <a:xfrm>
          <a:off x="798" y="676391"/>
          <a:ext cx="3113763" cy="1868258"/>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Gesetze, Urteile, amtliche Bekanntmachungen…</a:t>
          </a:r>
          <a:endParaRPr lang="de-DE" sz="2200" kern="1200"/>
        </a:p>
      </dsp:txBody>
      <dsp:txXfrm>
        <a:off x="798" y="676391"/>
        <a:ext cx="3113763" cy="1868258"/>
      </dsp:txXfrm>
    </dsp:sp>
    <dsp:sp modelId="{6B6264CD-CF59-4231-BA7E-2D2C6855E12F}">
      <dsp:nvSpPr>
        <dsp:cNvPr id="0" name=""/>
        <dsp:cNvSpPr/>
      </dsp:nvSpPr>
      <dsp:spPr>
        <a:xfrm>
          <a:off x="3425938" y="676391"/>
          <a:ext cx="3113763" cy="1868258"/>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Tatsachen (Meßergebnisse, etc.)</a:t>
          </a:r>
          <a:endParaRPr lang="de-DE" sz="2200" kern="1200"/>
        </a:p>
      </dsp:txBody>
      <dsp:txXfrm>
        <a:off x="3425938" y="676391"/>
        <a:ext cx="3113763" cy="1868258"/>
      </dsp:txXfrm>
    </dsp:sp>
    <dsp:sp modelId="{010153A8-58CD-45AB-B9B2-5B26A21A9814}">
      <dsp:nvSpPr>
        <dsp:cNvPr id="0" name=""/>
        <dsp:cNvSpPr/>
      </dsp:nvSpPr>
      <dsp:spPr>
        <a:xfrm>
          <a:off x="798" y="2856025"/>
          <a:ext cx="3113763" cy="1868258"/>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Trivialitäten</a:t>
          </a:r>
          <a:endParaRPr lang="de-DE" sz="2200" kern="1200"/>
        </a:p>
      </dsp:txBody>
      <dsp:txXfrm>
        <a:off x="798" y="2856025"/>
        <a:ext cx="3113763" cy="1868258"/>
      </dsp:txXfrm>
    </dsp:sp>
    <dsp:sp modelId="{737C84C2-922C-4F75-B9EB-EACBF1DD217E}">
      <dsp:nvSpPr>
        <dsp:cNvPr id="0" name=""/>
        <dsp:cNvSpPr/>
      </dsp:nvSpPr>
      <dsp:spPr>
        <a:xfrm>
          <a:off x="3425938" y="2856025"/>
          <a:ext cx="3113763" cy="1868258"/>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„Altes Zeug“ (Urheber mehr als 70 Jahre tot)</a:t>
          </a:r>
          <a:endParaRPr lang="de-DE" sz="2200" kern="1200"/>
        </a:p>
      </dsp:txBody>
      <dsp:txXfrm>
        <a:off x="3425938" y="2856025"/>
        <a:ext cx="3113763" cy="18682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4894E-B5C6-4907-9B77-13A96B672DF4}">
      <dsp:nvSpPr>
        <dsp:cNvPr id="0" name=""/>
        <dsp:cNvSpPr/>
      </dsp:nvSpPr>
      <dsp:spPr>
        <a:xfrm>
          <a:off x="1943469" y="2906271"/>
          <a:ext cx="360256" cy="1104787"/>
        </a:xfrm>
        <a:custGeom>
          <a:avLst/>
          <a:gdLst/>
          <a:ahLst/>
          <a:cxnLst/>
          <a:rect l="0" t="0" r="0" b="0"/>
          <a:pathLst>
            <a:path>
              <a:moveTo>
                <a:pt x="0" y="0"/>
              </a:moveTo>
              <a:lnTo>
                <a:pt x="0" y="1104787"/>
              </a:lnTo>
              <a:lnTo>
                <a:pt x="360256" y="1104787"/>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57C585-8B4E-4A20-B1CA-FD1D1408F406}">
      <dsp:nvSpPr>
        <dsp:cNvPr id="0" name=""/>
        <dsp:cNvSpPr/>
      </dsp:nvSpPr>
      <dsp:spPr>
        <a:xfrm>
          <a:off x="2858434" y="1201056"/>
          <a:ext cx="91440" cy="504359"/>
        </a:xfrm>
        <a:custGeom>
          <a:avLst/>
          <a:gdLst/>
          <a:ahLst/>
          <a:cxnLst/>
          <a:rect l="0" t="0" r="0" b="0"/>
          <a:pathLst>
            <a:path>
              <a:moveTo>
                <a:pt x="45720" y="0"/>
              </a:moveTo>
              <a:lnTo>
                <a:pt x="45720" y="504359"/>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7D1C4D-C030-49EA-8E2A-6F985BC0A22B}">
      <dsp:nvSpPr>
        <dsp:cNvPr id="0" name=""/>
        <dsp:cNvSpPr/>
      </dsp:nvSpPr>
      <dsp:spPr>
        <a:xfrm>
          <a:off x="1703298" y="200"/>
          <a:ext cx="2401711" cy="1200855"/>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de-DE" sz="2200" kern="1200" smtClean="0"/>
            <a:t>Derjenige, der das Werk gestaltet hat</a:t>
          </a:r>
          <a:endParaRPr lang="de-DE" sz="2200" kern="1200"/>
        </a:p>
      </dsp:txBody>
      <dsp:txXfrm>
        <a:off x="1703298" y="200"/>
        <a:ext cx="2401711" cy="1200855"/>
      </dsp:txXfrm>
    </dsp:sp>
    <dsp:sp modelId="{E8C00159-15B1-4F69-BE66-385D15C798FA}">
      <dsp:nvSpPr>
        <dsp:cNvPr id="0" name=""/>
        <dsp:cNvSpPr/>
      </dsp:nvSpPr>
      <dsp:spPr>
        <a:xfrm>
          <a:off x="1703298" y="1705415"/>
          <a:ext cx="2401711" cy="1200855"/>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de-DE" sz="2200" kern="1200" smtClean="0"/>
            <a:t>Nicht: Arbeitgeber, Unternehmen, Verlage</a:t>
          </a:r>
          <a:endParaRPr lang="de-DE" sz="2200" kern="1200"/>
        </a:p>
      </dsp:txBody>
      <dsp:txXfrm>
        <a:off x="1703298" y="1705415"/>
        <a:ext cx="2401711" cy="1200855"/>
      </dsp:txXfrm>
    </dsp:sp>
    <dsp:sp modelId="{1A1E2161-94C4-41BA-899A-286A75CAD081}">
      <dsp:nvSpPr>
        <dsp:cNvPr id="0" name=""/>
        <dsp:cNvSpPr/>
      </dsp:nvSpPr>
      <dsp:spPr>
        <a:xfrm>
          <a:off x="2303726" y="3410630"/>
          <a:ext cx="2401711" cy="1200855"/>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de-DE" sz="2200" kern="1200" smtClean="0"/>
            <a:t>Aber: Ausschließliche Nutzungsrechte</a:t>
          </a:r>
          <a:endParaRPr lang="de-DE" sz="2200" kern="1200"/>
        </a:p>
      </dsp:txBody>
      <dsp:txXfrm>
        <a:off x="2303726" y="3410630"/>
        <a:ext cx="2401711" cy="12008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0987B-B64F-484E-835A-3F314676498B}">
      <dsp:nvSpPr>
        <dsp:cNvPr id="0" name=""/>
        <dsp:cNvSpPr/>
      </dsp:nvSpPr>
      <dsp:spPr>
        <a:xfrm rot="5400000">
          <a:off x="3751359" y="-1220096"/>
          <a:ext cx="1392361" cy="4185920"/>
        </a:xfrm>
        <a:prstGeom prst="round2SameRect">
          <a:avLst/>
        </a:prstGeom>
        <a:solidFill>
          <a:schemeClr val="dk2">
            <a:alpha val="90000"/>
            <a:tint val="40000"/>
            <a:hueOff val="0"/>
            <a:satOff val="0"/>
            <a:lumOff val="0"/>
            <a:alphaOff val="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ct val="15000"/>
            </a:spcAft>
            <a:buChar char="••"/>
          </a:pPr>
          <a:r>
            <a:rPr lang="de-DE" sz="2200" kern="1200" smtClean="0"/>
            <a:t>wissenschaftliche </a:t>
          </a:r>
          <a:r>
            <a:rPr lang="de-DE" sz="2200" kern="1200" dirty="0" smtClean="0"/>
            <a:t>Texte</a:t>
          </a:r>
          <a:endParaRPr lang="de-DE" sz="2200" kern="1200" dirty="0"/>
        </a:p>
      </dsp:txBody>
      <dsp:txXfrm rot="-5400000">
        <a:off x="2354580" y="244652"/>
        <a:ext cx="4117951" cy="1256423"/>
      </dsp:txXfrm>
    </dsp:sp>
    <dsp:sp modelId="{2CE7C120-23E2-4E4A-94B8-1196225F8DF6}">
      <dsp:nvSpPr>
        <dsp:cNvPr id="0" name=""/>
        <dsp:cNvSpPr/>
      </dsp:nvSpPr>
      <dsp:spPr>
        <a:xfrm>
          <a:off x="0" y="2637"/>
          <a:ext cx="2354580" cy="1740451"/>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de-DE" sz="2200" kern="1200" dirty="0" smtClean="0"/>
            <a:t>Professoren / Mitarbeiter:</a:t>
          </a:r>
          <a:endParaRPr lang="de-DE" sz="2200" kern="1200" dirty="0"/>
        </a:p>
      </dsp:txBody>
      <dsp:txXfrm>
        <a:off x="84962" y="87599"/>
        <a:ext cx="2184656" cy="1570527"/>
      </dsp:txXfrm>
    </dsp:sp>
    <dsp:sp modelId="{9D22831D-10A0-4D75-BA5A-D990BF29D59C}">
      <dsp:nvSpPr>
        <dsp:cNvPr id="0" name=""/>
        <dsp:cNvSpPr/>
      </dsp:nvSpPr>
      <dsp:spPr>
        <a:xfrm rot="5400000">
          <a:off x="3751359" y="607377"/>
          <a:ext cx="1392361" cy="4185920"/>
        </a:xfrm>
        <a:prstGeom prst="round2SameRect">
          <a:avLst/>
        </a:prstGeom>
        <a:solidFill>
          <a:schemeClr val="dk2">
            <a:alpha val="90000"/>
            <a:tint val="40000"/>
            <a:hueOff val="0"/>
            <a:satOff val="0"/>
            <a:lumOff val="0"/>
            <a:alphaOff val="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ct val="15000"/>
            </a:spcAft>
            <a:buChar char="••"/>
          </a:pPr>
          <a:r>
            <a:rPr lang="de-DE" sz="2200" kern="1200" dirty="0" smtClean="0"/>
            <a:t>Eigene Beiträge (Foren, Wikis)</a:t>
          </a:r>
          <a:endParaRPr lang="de-DE" sz="2200" kern="1200" dirty="0"/>
        </a:p>
      </dsp:txBody>
      <dsp:txXfrm rot="-5400000">
        <a:off x="2354580" y="2072126"/>
        <a:ext cx="4117951" cy="1256423"/>
      </dsp:txXfrm>
    </dsp:sp>
    <dsp:sp modelId="{5D6C2744-CDE9-4F24-B0AD-2F5146AA67A2}">
      <dsp:nvSpPr>
        <dsp:cNvPr id="0" name=""/>
        <dsp:cNvSpPr/>
      </dsp:nvSpPr>
      <dsp:spPr>
        <a:xfrm>
          <a:off x="0" y="1830111"/>
          <a:ext cx="2354580" cy="1740451"/>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de-DE" sz="2200" kern="1200" dirty="0" smtClean="0"/>
            <a:t>Studenten:</a:t>
          </a:r>
          <a:endParaRPr lang="de-DE" sz="2200" kern="1200" dirty="0"/>
        </a:p>
      </dsp:txBody>
      <dsp:txXfrm>
        <a:off x="84962" y="1915073"/>
        <a:ext cx="2184656" cy="1570527"/>
      </dsp:txXfrm>
    </dsp:sp>
    <dsp:sp modelId="{A3261A00-815D-428C-99A9-C9638E3B79B5}">
      <dsp:nvSpPr>
        <dsp:cNvPr id="0" name=""/>
        <dsp:cNvSpPr/>
      </dsp:nvSpPr>
      <dsp:spPr>
        <a:xfrm rot="5400000">
          <a:off x="3751359" y="2434851"/>
          <a:ext cx="1392361" cy="4185920"/>
        </a:xfrm>
        <a:prstGeom prst="round2SameRect">
          <a:avLst/>
        </a:prstGeom>
        <a:solidFill>
          <a:schemeClr val="dk2">
            <a:alpha val="90000"/>
            <a:tint val="40000"/>
            <a:hueOff val="0"/>
            <a:satOff val="0"/>
            <a:lumOff val="0"/>
            <a:alphaOff val="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ct val="15000"/>
            </a:spcAft>
            <a:buChar char="••"/>
          </a:pPr>
          <a:r>
            <a:rPr lang="de-DE" sz="2200" kern="1200" dirty="0" smtClean="0"/>
            <a:t>Ausschließliche Rechte</a:t>
          </a:r>
          <a:endParaRPr lang="de-DE" sz="2200" kern="1200" dirty="0"/>
        </a:p>
      </dsp:txBody>
      <dsp:txXfrm rot="-5400000">
        <a:off x="2354580" y="3899600"/>
        <a:ext cx="4117951" cy="1256423"/>
      </dsp:txXfrm>
    </dsp:sp>
    <dsp:sp modelId="{29644666-2522-4077-8C06-B9CF58EA1368}">
      <dsp:nvSpPr>
        <dsp:cNvPr id="0" name=""/>
        <dsp:cNvSpPr/>
      </dsp:nvSpPr>
      <dsp:spPr>
        <a:xfrm>
          <a:off x="0" y="3657586"/>
          <a:ext cx="2354580" cy="1740451"/>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de-DE" sz="2200" kern="1200" dirty="0" smtClean="0"/>
            <a:t>Verlage:</a:t>
          </a:r>
          <a:endParaRPr lang="de-DE" sz="2200" kern="1200" dirty="0"/>
        </a:p>
      </dsp:txBody>
      <dsp:txXfrm>
        <a:off x="84962" y="3742548"/>
        <a:ext cx="2184656" cy="15705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32B0B-AC16-4707-B77F-1E2D5C466136}">
      <dsp:nvSpPr>
        <dsp:cNvPr id="0" name=""/>
        <dsp:cNvSpPr/>
      </dsp:nvSpPr>
      <dsp:spPr>
        <a:xfrm>
          <a:off x="0" y="4065373"/>
          <a:ext cx="6540499" cy="133434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de-DE" sz="2200" kern="1200" smtClean="0"/>
            <a:t>Keine Umgehung von Schutzmechanismen</a:t>
          </a:r>
          <a:endParaRPr lang="de-DE" sz="2200" kern="1200"/>
        </a:p>
      </dsp:txBody>
      <dsp:txXfrm>
        <a:off x="0" y="4065373"/>
        <a:ext cx="6540499" cy="1334346"/>
      </dsp:txXfrm>
    </dsp:sp>
    <dsp:sp modelId="{92D5516F-A467-4E32-B82C-16D0759047ED}">
      <dsp:nvSpPr>
        <dsp:cNvPr id="0" name=""/>
        <dsp:cNvSpPr/>
      </dsp:nvSpPr>
      <dsp:spPr>
        <a:xfrm rot="10800000">
          <a:off x="0" y="2033164"/>
          <a:ext cx="6540499" cy="2052224"/>
        </a:xfrm>
        <a:prstGeom prst="upArrowCallou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de-DE" sz="2200" kern="1200" smtClean="0"/>
            <a:t>Link urheberrechtlich irrelevant</a:t>
          </a:r>
          <a:endParaRPr lang="de-DE" sz="2200" kern="1200"/>
        </a:p>
      </dsp:txBody>
      <dsp:txXfrm rot="10800000">
        <a:off x="0" y="2033164"/>
        <a:ext cx="6540499" cy="1333474"/>
      </dsp:txXfrm>
    </dsp:sp>
    <dsp:sp modelId="{817AB6E9-5C49-44A7-8ACC-69914DE7CF33}">
      <dsp:nvSpPr>
        <dsp:cNvPr id="0" name=""/>
        <dsp:cNvSpPr/>
      </dsp:nvSpPr>
      <dsp:spPr>
        <a:xfrm rot="10800000">
          <a:off x="0" y="954"/>
          <a:ext cx="6540499" cy="2052224"/>
        </a:xfrm>
        <a:prstGeom prst="upArrowCallou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de-DE" sz="2200" kern="1200" smtClean="0"/>
            <a:t>Ja, auch in gebührenpflichtige Datenbanken</a:t>
          </a:r>
          <a:endParaRPr lang="de-DE" sz="2200" kern="1200"/>
        </a:p>
      </dsp:txBody>
      <dsp:txXfrm rot="10800000">
        <a:off x="0" y="954"/>
        <a:ext cx="6540499" cy="13334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39494-93B6-4F8D-B5A8-F12080BFF0D4}">
      <dsp:nvSpPr>
        <dsp:cNvPr id="0" name=""/>
        <dsp:cNvSpPr/>
      </dsp:nvSpPr>
      <dsp:spPr>
        <a:xfrm>
          <a:off x="782" y="322671"/>
          <a:ext cx="3051034" cy="183062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Keine Haftung ohne Mitwirkung</a:t>
          </a:r>
          <a:endParaRPr lang="de-DE" sz="2200" kern="1200"/>
        </a:p>
      </dsp:txBody>
      <dsp:txXfrm>
        <a:off x="782" y="322671"/>
        <a:ext cx="3051034" cy="1830620"/>
      </dsp:txXfrm>
    </dsp:sp>
    <dsp:sp modelId="{71B4124D-104A-4BB2-A8F9-FF6F16FE8A49}">
      <dsp:nvSpPr>
        <dsp:cNvPr id="0" name=""/>
        <dsp:cNvSpPr/>
      </dsp:nvSpPr>
      <dsp:spPr>
        <a:xfrm>
          <a:off x="3356920" y="322671"/>
          <a:ext cx="3051034" cy="183062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smtClean="0"/>
            <a:t>Aufklärung, erleichterte Lizenznennung</a:t>
          </a:r>
          <a:endParaRPr lang="de-DE" sz="2200" kern="1200"/>
        </a:p>
      </dsp:txBody>
      <dsp:txXfrm>
        <a:off x="3356920" y="322671"/>
        <a:ext cx="3051034" cy="1830620"/>
      </dsp:txXfrm>
    </dsp:sp>
    <dsp:sp modelId="{68FE4983-E579-4751-A8CF-8ED9DF03FF3B}">
      <dsp:nvSpPr>
        <dsp:cNvPr id="0" name=""/>
        <dsp:cNvSpPr/>
      </dsp:nvSpPr>
      <dsp:spPr>
        <a:xfrm>
          <a:off x="1678851" y="2458395"/>
          <a:ext cx="3051034" cy="183062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de-DE" sz="2200" kern="1200" dirty="0" smtClean="0"/>
            <a:t>Nicht: </a:t>
          </a:r>
          <a:br>
            <a:rPr lang="de-DE" sz="2200" kern="1200" dirty="0" smtClean="0"/>
          </a:br>
          <a:r>
            <a:rPr lang="de-DE" sz="2200" kern="1200" dirty="0" smtClean="0"/>
            <a:t>Exzessive Verbote</a:t>
          </a:r>
          <a:endParaRPr lang="de-DE" sz="2200" kern="1200" dirty="0"/>
        </a:p>
      </dsp:txBody>
      <dsp:txXfrm>
        <a:off x="1678851" y="2458395"/>
        <a:ext cx="3051034" cy="18306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EB3D7-D71B-48D5-8B72-3AEDA6C81F76}">
      <dsp:nvSpPr>
        <dsp:cNvPr id="0" name=""/>
        <dsp:cNvSpPr/>
      </dsp:nvSpPr>
      <dsp:spPr>
        <a:xfrm>
          <a:off x="1433198" y="3872"/>
          <a:ext cx="3542315" cy="2125389"/>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dirty="0" smtClean="0"/>
            <a:t>Prüfungen als Zulassungs-voraussetzung für Beruf</a:t>
          </a:r>
          <a:endParaRPr lang="de-DE" sz="2000" kern="1200" dirty="0"/>
        </a:p>
      </dsp:txBody>
      <dsp:txXfrm>
        <a:off x="1433198" y="3872"/>
        <a:ext cx="3542315" cy="2125389"/>
      </dsp:txXfrm>
    </dsp:sp>
    <dsp:sp modelId="{784B1F4B-A9FD-4387-8F9E-5CC853EA4B1F}">
      <dsp:nvSpPr>
        <dsp:cNvPr id="0" name=""/>
        <dsp:cNvSpPr/>
      </dsp:nvSpPr>
      <dsp:spPr>
        <a:xfrm>
          <a:off x="1433198" y="2483493"/>
          <a:ext cx="3542315" cy="2125389"/>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dirty="0" smtClean="0"/>
            <a:t>Hochschule als </a:t>
          </a:r>
          <a:br>
            <a:rPr lang="de-DE" sz="2000" kern="1200" dirty="0" smtClean="0"/>
          </a:br>
          <a:r>
            <a:rPr lang="de-DE" sz="2000" kern="1200" dirty="0" smtClean="0"/>
            <a:t>neutrale Instanz</a:t>
          </a:r>
          <a:endParaRPr lang="de-DE" sz="2000" kern="1200" dirty="0"/>
        </a:p>
      </dsp:txBody>
      <dsp:txXfrm>
        <a:off x="1433198" y="2483493"/>
        <a:ext cx="3542315" cy="21253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BF1A5-DAA8-4B7E-8058-02F312F8EF2D}">
      <dsp:nvSpPr>
        <dsp:cNvPr id="0" name=""/>
        <dsp:cNvSpPr/>
      </dsp:nvSpPr>
      <dsp:spPr>
        <a:xfrm>
          <a:off x="798" y="676391"/>
          <a:ext cx="3113763" cy="186825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Einfache, objektive Auswertung</a:t>
          </a:r>
          <a:endParaRPr lang="de-DE" sz="2000" kern="1200"/>
        </a:p>
      </dsp:txBody>
      <dsp:txXfrm>
        <a:off x="798" y="676391"/>
        <a:ext cx="3113763" cy="1868258"/>
      </dsp:txXfrm>
    </dsp:sp>
    <dsp:sp modelId="{3D870AD5-C032-4B85-B708-A30CE25B7DC6}">
      <dsp:nvSpPr>
        <dsp:cNvPr id="0" name=""/>
        <dsp:cNvSpPr/>
      </dsp:nvSpPr>
      <dsp:spPr>
        <a:xfrm>
          <a:off x="3425938" y="676391"/>
          <a:ext cx="3113763" cy="186825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Chancengleichheit</a:t>
          </a:r>
          <a:endParaRPr lang="de-DE" sz="2000" kern="1200"/>
        </a:p>
      </dsp:txBody>
      <dsp:txXfrm>
        <a:off x="3425938" y="676391"/>
        <a:ext cx="3113763" cy="1868258"/>
      </dsp:txXfrm>
    </dsp:sp>
    <dsp:sp modelId="{C8090D6B-A711-4E24-B65F-90A529A56F57}">
      <dsp:nvSpPr>
        <dsp:cNvPr id="0" name=""/>
        <dsp:cNvSpPr/>
      </dsp:nvSpPr>
      <dsp:spPr>
        <a:xfrm>
          <a:off x="798" y="2856025"/>
          <a:ext cx="3113763" cy="186825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Bessere Dokumentation</a:t>
          </a:r>
          <a:endParaRPr lang="de-DE" sz="2000" kern="1200"/>
        </a:p>
      </dsp:txBody>
      <dsp:txXfrm>
        <a:off x="798" y="2856025"/>
        <a:ext cx="3113763" cy="1868258"/>
      </dsp:txXfrm>
    </dsp:sp>
    <dsp:sp modelId="{94002127-54AA-4C31-9A92-B5C4A483BC0D}">
      <dsp:nvSpPr>
        <dsp:cNvPr id="0" name=""/>
        <dsp:cNvSpPr/>
      </dsp:nvSpPr>
      <dsp:spPr>
        <a:xfrm>
          <a:off x="3425938" y="2856025"/>
          <a:ext cx="3113763" cy="186825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de-DE" sz="2000" kern="1200" smtClean="0"/>
            <a:t>Praxisnäher (?)</a:t>
          </a:r>
          <a:endParaRPr lang="de-DE" sz="2000" kern="1200"/>
        </a:p>
      </dsp:txBody>
      <dsp:txXfrm>
        <a:off x="3425938" y="2856025"/>
        <a:ext cx="3113763" cy="1868258"/>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de-DE"/>
          </a:p>
        </p:txBody>
      </p:sp>
      <p:sp>
        <p:nvSpPr>
          <p:cNvPr id="3" name="Datumsplatzhalt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8362816-4FC8-46AE-9C43-0D4284228132}" type="datetimeFigureOut">
              <a:rPr lang="de-DE" smtClean="0"/>
              <a:t>08.09.2014</a:t>
            </a:fld>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de-DE"/>
          </a:p>
        </p:txBody>
      </p:sp>
      <p:sp>
        <p:nvSpPr>
          <p:cNvPr id="5" name="Notizenplatzhalt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de-DE"/>
          </a:p>
        </p:txBody>
      </p:sp>
      <p:sp>
        <p:nvSpPr>
          <p:cNvPr id="7" name="Foliennummernplatzhalt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FF42E726-20CF-41CB-8CD0-B4D03A285C66}" type="slidenum">
              <a:rPr lang="de-DE" smtClean="0"/>
              <a:t>‹Nr.›</a:t>
            </a:fld>
            <a:endParaRPr lang="de-DE"/>
          </a:p>
        </p:txBody>
      </p:sp>
    </p:spTree>
    <p:extLst>
      <p:ext uri="{BB962C8B-B14F-4D97-AF65-F5344CB8AC3E}">
        <p14:creationId xmlns:p14="http://schemas.microsoft.com/office/powerpoint/2010/main" val="3459631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386042" y="1844825"/>
            <a:ext cx="6757958" cy="1755627"/>
          </a:xfrm>
          <a:solidFill>
            <a:schemeClr val="tx2"/>
          </a:solidFill>
          <a:ln>
            <a:noFill/>
          </a:ln>
        </p:spPr>
        <p:txBody>
          <a:bodyPr vert="horz" wrap="square" lIns="360000" tIns="108000" rIns="108000" bIns="108000" numCol="1" anchor="ctr" anchorCtr="0" compatLnSpc="1">
            <a:prstTxWarp prst="textNoShape">
              <a:avLst/>
            </a:prstTxWarp>
          </a:bodyPr>
          <a:lstStyle>
            <a:lvl1pPr marL="0" algn="l" defTabSz="914400" rtl="0" eaLnBrk="1" latinLnBrk="0" hangingPunct="1">
              <a:defRPr lang="de-DE" sz="2800" kern="1200" dirty="0">
                <a:solidFill>
                  <a:schemeClr val="bg1"/>
                </a:solidFill>
                <a:latin typeface="+mn-lt"/>
                <a:ea typeface="+mn-ea"/>
                <a:cs typeface="+mn-cs"/>
              </a:defRPr>
            </a:lvl1pPr>
          </a:lstStyle>
          <a:p>
            <a:pPr lvl="0" algn="l"/>
            <a:r>
              <a:rPr lang="de-DE" smtClean="0"/>
              <a:t>Titelmasterformat durch Klicken bearbeiten</a:t>
            </a:r>
            <a:endParaRPr lang="de-DE" dirty="0"/>
          </a:p>
        </p:txBody>
      </p:sp>
      <p:sp>
        <p:nvSpPr>
          <p:cNvPr id="3" name="Untertitel 2"/>
          <p:cNvSpPr>
            <a:spLocks noGrp="1"/>
          </p:cNvSpPr>
          <p:nvPr>
            <p:ph type="subTitle" idx="1"/>
          </p:nvPr>
        </p:nvSpPr>
        <p:spPr>
          <a:xfrm>
            <a:off x="2386043" y="3600452"/>
            <a:ext cx="6757958" cy="1869181"/>
          </a:xfrm>
          <a:solidFill>
            <a:schemeClr val="bg2"/>
          </a:solidFill>
          <a:ln>
            <a:noFill/>
          </a:ln>
        </p:spPr>
        <p:txBody>
          <a:bodyPr vert="horz" wrap="square" lIns="91440" tIns="45720" rIns="91440" bIns="45720" numCol="1" rtlCol="0" anchor="ctr" anchorCtr="0" compatLnSpc="1">
            <a:prstTxWarp prst="textNoShape">
              <a:avLst/>
            </a:prstTxWarp>
            <a:noAutofit/>
          </a:bodyPr>
          <a:lstStyle>
            <a:lvl1pPr marL="719138" indent="-457200">
              <a:buNone/>
              <a:defRPr lang="de-DE" sz="2400" kern="1200" dirty="0">
                <a:solidFill>
                  <a:schemeClr val="tx1"/>
                </a:solidFill>
                <a:latin typeface="+mn-lt"/>
                <a:ea typeface="+mn-ea"/>
                <a:cs typeface="+mn-cs"/>
              </a:defRPr>
            </a:lvl1pPr>
          </a:lstStyle>
          <a:p>
            <a:pPr marL="261938" lvl="0" indent="0"/>
            <a:r>
              <a:rPr lang="de-DE" smtClean="0"/>
              <a:t>Formatvorlage des Untertitelmasters durch Klicken bearbeiten</a:t>
            </a:r>
            <a:endParaRPr lang="de-DE" dirty="0"/>
          </a:p>
        </p:txBody>
      </p:sp>
    </p:spTree>
    <p:extLst>
      <p:ext uri="{BB962C8B-B14F-4D97-AF65-F5344CB8AC3E}">
        <p14:creationId xmlns:p14="http://schemas.microsoft.com/office/powerpoint/2010/main" val="25738819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el und Inhalt-ohne Glieder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vert="horz" lIns="91440" tIns="45720" rIns="91440" bIns="45720" rtlCol="0">
            <a:noAutofit/>
          </a:bodyPr>
          <a:lstStyle>
            <a:lvl1pPr>
              <a:defRPr lang="de-DE" sz="2200" smtClean="0"/>
            </a:lvl1pPr>
            <a:lvl2pPr>
              <a:defRPr lang="de-DE" sz="2200" smtClean="0"/>
            </a:lvl2pPr>
            <a:lvl3pPr>
              <a:defRPr lang="de-DE" sz="2200" smtClean="0"/>
            </a:lvl3pPr>
            <a:lvl4pPr>
              <a:defRPr lang="de-DE" sz="2200" smtClean="0"/>
            </a:lvl4pPr>
            <a:lvl5pPr>
              <a:defRPr lang="de-DE" sz="2200"/>
            </a:lvl5pPr>
          </a:lstStyle>
          <a:p>
            <a:pPr lvl="0">
              <a:lnSpc>
                <a:spcPct val="120000"/>
              </a:lnSpc>
              <a:spcBef>
                <a:spcPts val="600"/>
              </a:spcBef>
              <a:spcAft>
                <a:spcPts val="600"/>
              </a:spcAft>
              <a:buClr>
                <a:srgbClr val="4F81BD"/>
              </a:buClr>
            </a:pPr>
            <a:r>
              <a:rPr lang="de-DE" smtClean="0"/>
              <a:t>Textmasterformat bearbeiten</a:t>
            </a:r>
          </a:p>
          <a:p>
            <a:pPr marL="800100" lvl="1" indent="-342900">
              <a:lnSpc>
                <a:spcPct val="120000"/>
              </a:lnSpc>
              <a:spcBef>
                <a:spcPts val="600"/>
              </a:spcBef>
              <a:spcAft>
                <a:spcPts val="600"/>
              </a:spcAft>
              <a:buClr>
                <a:srgbClr val="4F81BD"/>
              </a:buClr>
              <a:buChar char="•"/>
            </a:pPr>
            <a:r>
              <a:rPr lang="de-DE" smtClean="0"/>
              <a:t>Zweite Ebene</a:t>
            </a:r>
          </a:p>
          <a:p>
            <a:pPr marL="1257300" lvl="2" indent="-342900">
              <a:lnSpc>
                <a:spcPct val="120000"/>
              </a:lnSpc>
              <a:spcBef>
                <a:spcPts val="600"/>
              </a:spcBef>
              <a:spcAft>
                <a:spcPts val="600"/>
              </a:spcAft>
              <a:buClr>
                <a:srgbClr val="4F81BD"/>
              </a:buClr>
            </a:pPr>
            <a:r>
              <a:rPr lang="de-DE" smtClean="0"/>
              <a:t>Dritte Ebene</a:t>
            </a:r>
          </a:p>
          <a:p>
            <a:pPr marL="1714500" lvl="3" indent="-342900">
              <a:lnSpc>
                <a:spcPct val="120000"/>
              </a:lnSpc>
              <a:spcBef>
                <a:spcPts val="600"/>
              </a:spcBef>
              <a:spcAft>
                <a:spcPts val="600"/>
              </a:spcAft>
              <a:buClr>
                <a:srgbClr val="4F81BD"/>
              </a:buClr>
              <a:buChar char="•"/>
            </a:pPr>
            <a:r>
              <a:rPr lang="de-DE" smtClean="0"/>
              <a:t>Vierte Ebene</a:t>
            </a:r>
          </a:p>
          <a:p>
            <a:pPr marL="2171700" lvl="4" indent="-342900">
              <a:lnSpc>
                <a:spcPct val="120000"/>
              </a:lnSpc>
              <a:spcBef>
                <a:spcPts val="600"/>
              </a:spcBef>
              <a:spcAft>
                <a:spcPts val="600"/>
              </a:spcAft>
              <a:buClr>
                <a:srgbClr val="4F81BD"/>
              </a:buClr>
              <a:buChar char="•"/>
            </a:pPr>
            <a:r>
              <a:rPr lang="de-DE" smtClean="0"/>
              <a:t>Fünfte Ebene</a:t>
            </a:r>
            <a:endParaRPr lang="de-DE"/>
          </a:p>
        </p:txBody>
      </p:sp>
    </p:spTree>
    <p:extLst>
      <p:ext uri="{BB962C8B-B14F-4D97-AF65-F5344CB8AC3E}">
        <p14:creationId xmlns:p14="http://schemas.microsoft.com/office/powerpoint/2010/main" val="951608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Abschnittsfolie-ohne Gliederung">
    <p:spTree>
      <p:nvGrpSpPr>
        <p:cNvPr id="1" name=""/>
        <p:cNvGrpSpPr/>
        <p:nvPr/>
      </p:nvGrpSpPr>
      <p:grpSpPr>
        <a:xfrm>
          <a:off x="0" y="0"/>
          <a:ext cx="0" cy="0"/>
          <a:chOff x="0" y="0"/>
          <a:chExt cx="0" cy="0"/>
        </a:xfrm>
      </p:grpSpPr>
      <p:sp>
        <p:nvSpPr>
          <p:cNvPr id="2" name="Titel 1"/>
          <p:cNvSpPr>
            <a:spLocks noGrp="1"/>
          </p:cNvSpPr>
          <p:nvPr>
            <p:ph type="title"/>
          </p:nvPr>
        </p:nvSpPr>
        <p:spPr>
          <a:xfrm>
            <a:off x="722435" y="4406901"/>
            <a:ext cx="7772400" cy="1362075"/>
          </a:xfrm>
          <a:solidFill>
            <a:schemeClr val="bg1">
              <a:lumMod val="95000"/>
            </a:schemeClr>
          </a:solidFill>
        </p:spPr>
        <p:txBody>
          <a:bodyPr vert="horz" lIns="180000" tIns="45720" rIns="180000" bIns="45720" rtlCol="0" anchor="ctr">
            <a:noAutofit/>
          </a:bodyPr>
          <a:lstStyle>
            <a:lvl1pPr>
              <a:defRPr lang="de-DE"/>
            </a:lvl1pPr>
          </a:lstStyle>
          <a:p>
            <a:pPr lvl="0" algn="l"/>
            <a:r>
              <a:rPr lang="de-DE" smtClean="0"/>
              <a:t>Titelmasterformat durch Klicken bearbeiten</a:t>
            </a:r>
            <a:endParaRPr lang="de-DE"/>
          </a:p>
        </p:txBody>
      </p:sp>
      <p:sp>
        <p:nvSpPr>
          <p:cNvPr id="3" name="Textplatzhalter 2"/>
          <p:cNvSpPr>
            <a:spLocks noGrp="1"/>
          </p:cNvSpPr>
          <p:nvPr>
            <p:ph type="body" idx="1"/>
          </p:nvPr>
        </p:nvSpPr>
        <p:spPr>
          <a:xfrm>
            <a:off x="722435"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Tree>
    <p:extLst>
      <p:ext uri="{BB962C8B-B14F-4D97-AF65-F5344CB8AC3E}">
        <p14:creationId xmlns:p14="http://schemas.microsoft.com/office/powerpoint/2010/main" val="4148505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Zwei Inhalte-ohne Glieder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44462" cy="4997152"/>
          </a:xfrm>
        </p:spPr>
        <p:txBody>
          <a:bodyPr vert="horz" lIns="91440" tIns="45720" rIns="91440" bIns="45720" rtlCol="0">
            <a:noAutofit/>
          </a:bodyPr>
          <a:lstStyle>
            <a:lvl1pPr>
              <a:defRPr lang="de-DE" sz="2200" smtClean="0"/>
            </a:lvl1pPr>
            <a:lvl2pPr>
              <a:defRPr lang="de-DE" sz="2200" smtClean="0"/>
            </a:lvl2pPr>
            <a:lvl3pPr>
              <a:defRPr lang="de-DE" sz="2200" smtClean="0"/>
            </a:lvl3pPr>
            <a:lvl4pPr>
              <a:defRPr lang="de-DE" sz="2200" smtClean="0"/>
            </a:lvl4pPr>
            <a:lvl5pPr>
              <a:defRPr lang="de-DE" sz="2200"/>
            </a:lvl5pPr>
          </a:lstStyle>
          <a:p>
            <a:pPr lvl="0">
              <a:lnSpc>
                <a:spcPct val="120000"/>
              </a:lnSpc>
              <a:spcBef>
                <a:spcPts val="600"/>
              </a:spcBef>
              <a:spcAft>
                <a:spcPts val="600"/>
              </a:spcAft>
              <a:buClr>
                <a:srgbClr val="4F81BD"/>
              </a:buClr>
            </a:pPr>
            <a:r>
              <a:rPr lang="de-DE" smtClean="0"/>
              <a:t>Textmasterformat bearbeiten</a:t>
            </a:r>
          </a:p>
          <a:p>
            <a:pPr marL="800100" lvl="1" indent="-342900">
              <a:lnSpc>
                <a:spcPct val="120000"/>
              </a:lnSpc>
              <a:spcBef>
                <a:spcPts val="600"/>
              </a:spcBef>
              <a:spcAft>
                <a:spcPts val="600"/>
              </a:spcAft>
              <a:buClr>
                <a:srgbClr val="4F81BD"/>
              </a:buClr>
              <a:buChar char="•"/>
            </a:pPr>
            <a:r>
              <a:rPr lang="de-DE" smtClean="0"/>
              <a:t>Zweite Ebene</a:t>
            </a:r>
          </a:p>
          <a:p>
            <a:pPr marL="1257300" lvl="2" indent="-342900">
              <a:lnSpc>
                <a:spcPct val="120000"/>
              </a:lnSpc>
              <a:spcBef>
                <a:spcPts val="600"/>
              </a:spcBef>
              <a:spcAft>
                <a:spcPts val="600"/>
              </a:spcAft>
              <a:buClr>
                <a:srgbClr val="4F81BD"/>
              </a:buClr>
            </a:pPr>
            <a:r>
              <a:rPr lang="de-DE" smtClean="0"/>
              <a:t>Dritte Ebene</a:t>
            </a:r>
          </a:p>
          <a:p>
            <a:pPr marL="1714500" lvl="3" indent="-342900">
              <a:lnSpc>
                <a:spcPct val="120000"/>
              </a:lnSpc>
              <a:spcBef>
                <a:spcPts val="600"/>
              </a:spcBef>
              <a:spcAft>
                <a:spcPts val="600"/>
              </a:spcAft>
              <a:buClr>
                <a:srgbClr val="4F81BD"/>
              </a:buClr>
              <a:buChar char="•"/>
            </a:pPr>
            <a:r>
              <a:rPr lang="de-DE" smtClean="0"/>
              <a:t>Vierte Ebene</a:t>
            </a:r>
          </a:p>
          <a:p>
            <a:pPr marL="2171700" lvl="4" indent="-342900">
              <a:lnSpc>
                <a:spcPct val="120000"/>
              </a:lnSpc>
              <a:spcBef>
                <a:spcPts val="600"/>
              </a:spcBef>
              <a:spcAft>
                <a:spcPts val="600"/>
              </a:spcAft>
              <a:buClr>
                <a:srgbClr val="4F81BD"/>
              </a:buClr>
              <a:buChar char="•"/>
            </a:pPr>
            <a:r>
              <a:rPr lang="de-DE" smtClean="0"/>
              <a:t>Fünfte Ebene</a:t>
            </a:r>
            <a:endParaRPr lang="de-DE"/>
          </a:p>
        </p:txBody>
      </p:sp>
      <p:sp>
        <p:nvSpPr>
          <p:cNvPr id="4" name="Inhaltsplatzhalter 3"/>
          <p:cNvSpPr>
            <a:spLocks noGrp="1"/>
          </p:cNvSpPr>
          <p:nvPr>
            <p:ph sz="half" idx="2"/>
          </p:nvPr>
        </p:nvSpPr>
        <p:spPr>
          <a:xfrm>
            <a:off x="4642338" y="1600200"/>
            <a:ext cx="4044462" cy="4997152"/>
          </a:xfrm>
        </p:spPr>
        <p:txBody>
          <a:bodyPr vert="horz" lIns="91440" tIns="45720" rIns="91440" bIns="45720" rtlCol="0">
            <a:noAutofit/>
          </a:bodyPr>
          <a:lstStyle>
            <a:lvl1pPr>
              <a:defRPr lang="de-DE" sz="2200" smtClean="0"/>
            </a:lvl1pPr>
            <a:lvl2pPr>
              <a:defRPr lang="de-DE" sz="2200" smtClean="0"/>
            </a:lvl2pPr>
            <a:lvl3pPr>
              <a:defRPr lang="de-DE" sz="2200" smtClean="0"/>
            </a:lvl3pPr>
            <a:lvl4pPr>
              <a:defRPr lang="de-DE" sz="2200" smtClean="0"/>
            </a:lvl4pPr>
            <a:lvl5pPr>
              <a:defRPr lang="de-DE" sz="2200"/>
            </a:lvl5pPr>
          </a:lstStyle>
          <a:p>
            <a:pPr lvl="0">
              <a:lnSpc>
                <a:spcPct val="120000"/>
              </a:lnSpc>
              <a:spcBef>
                <a:spcPts val="600"/>
              </a:spcBef>
              <a:spcAft>
                <a:spcPts val="600"/>
              </a:spcAft>
              <a:buClr>
                <a:srgbClr val="4F81BD"/>
              </a:buClr>
            </a:pPr>
            <a:r>
              <a:rPr lang="de-DE" smtClean="0"/>
              <a:t>Textmasterformat bearbeiten</a:t>
            </a:r>
          </a:p>
          <a:p>
            <a:pPr marL="800100" lvl="1" indent="-342900">
              <a:lnSpc>
                <a:spcPct val="120000"/>
              </a:lnSpc>
              <a:spcBef>
                <a:spcPts val="600"/>
              </a:spcBef>
              <a:spcAft>
                <a:spcPts val="600"/>
              </a:spcAft>
              <a:buClr>
                <a:srgbClr val="4F81BD"/>
              </a:buClr>
              <a:buChar char="•"/>
            </a:pPr>
            <a:r>
              <a:rPr lang="de-DE" smtClean="0"/>
              <a:t>Zweite Ebene</a:t>
            </a:r>
          </a:p>
          <a:p>
            <a:pPr marL="1257300" lvl="2" indent="-342900">
              <a:lnSpc>
                <a:spcPct val="120000"/>
              </a:lnSpc>
              <a:spcBef>
                <a:spcPts val="600"/>
              </a:spcBef>
              <a:spcAft>
                <a:spcPts val="600"/>
              </a:spcAft>
              <a:buClr>
                <a:srgbClr val="4F81BD"/>
              </a:buClr>
            </a:pPr>
            <a:r>
              <a:rPr lang="de-DE" smtClean="0"/>
              <a:t>Dritte Ebene</a:t>
            </a:r>
          </a:p>
          <a:p>
            <a:pPr marL="1714500" lvl="3" indent="-342900">
              <a:lnSpc>
                <a:spcPct val="120000"/>
              </a:lnSpc>
              <a:spcBef>
                <a:spcPts val="600"/>
              </a:spcBef>
              <a:spcAft>
                <a:spcPts val="600"/>
              </a:spcAft>
              <a:buClr>
                <a:srgbClr val="4F81BD"/>
              </a:buClr>
              <a:buChar char="•"/>
            </a:pPr>
            <a:r>
              <a:rPr lang="de-DE" smtClean="0"/>
              <a:t>Vierte Ebene</a:t>
            </a:r>
          </a:p>
          <a:p>
            <a:pPr marL="2171700" lvl="4" indent="-342900">
              <a:lnSpc>
                <a:spcPct val="120000"/>
              </a:lnSpc>
              <a:spcBef>
                <a:spcPts val="600"/>
              </a:spcBef>
              <a:spcAft>
                <a:spcPts val="600"/>
              </a:spcAft>
              <a:buClr>
                <a:srgbClr val="4F81BD"/>
              </a:buClr>
              <a:buChar char="•"/>
            </a:pPr>
            <a:r>
              <a:rPr lang="de-DE" smtClean="0"/>
              <a:t>Fünfte Ebene</a:t>
            </a:r>
            <a:endParaRPr lang="de-DE"/>
          </a:p>
        </p:txBody>
      </p:sp>
    </p:spTree>
    <p:extLst>
      <p:ext uri="{BB962C8B-B14F-4D97-AF65-F5344CB8AC3E}">
        <p14:creationId xmlns:p14="http://schemas.microsoft.com/office/powerpoint/2010/main" val="7948374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Vergleich - ohne Glieder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066" cy="639762"/>
          </a:xfrm>
        </p:spPr>
        <p:txBody>
          <a:bodyPr anchor="b"/>
          <a:lstStyle>
            <a:lvl1pPr marL="0" indent="0">
              <a:buNone/>
              <a:defRPr sz="2400" b="1">
                <a:solidFill>
                  <a:srgbClr val="004280"/>
                </a:solidFill>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4" name="Inhaltsplatzhalter 3"/>
          <p:cNvSpPr>
            <a:spLocks noGrp="1"/>
          </p:cNvSpPr>
          <p:nvPr>
            <p:ph sz="half" idx="2"/>
          </p:nvPr>
        </p:nvSpPr>
        <p:spPr>
          <a:xfrm>
            <a:off x="457200" y="2174875"/>
            <a:ext cx="4040066" cy="4350469"/>
          </a:xfrm>
        </p:spPr>
        <p:txBody>
          <a:bodyPr vert="horz" lIns="91440" tIns="45720" rIns="91440" bIns="45720" rtlCol="0">
            <a:noAutofit/>
          </a:bodyPr>
          <a:lstStyle>
            <a:lvl1pPr>
              <a:defRPr lang="de-DE" smtClean="0"/>
            </a:lvl1pPr>
            <a:lvl2pPr>
              <a:defRPr lang="de-DE" smtClean="0"/>
            </a:lvl2pPr>
            <a:lvl3pPr>
              <a:defRPr lang="de-DE" smtClean="0"/>
            </a:lvl3pPr>
            <a:lvl4pPr>
              <a:defRPr lang="de-DE" smtClean="0"/>
            </a:lvl4pPr>
            <a:lvl5pPr>
              <a:defRPr lang="de-DE"/>
            </a:lvl5pPr>
          </a:lstStyle>
          <a:p>
            <a:pPr lvl="0">
              <a:lnSpc>
                <a:spcPct val="120000"/>
              </a:lnSpc>
              <a:spcBef>
                <a:spcPts val="600"/>
              </a:spcBef>
              <a:spcAft>
                <a:spcPts val="600"/>
              </a:spcAft>
              <a:buClr>
                <a:srgbClr val="4F81BD"/>
              </a:buClr>
            </a:pPr>
            <a:r>
              <a:rPr lang="de-DE" dirty="0" smtClean="0"/>
              <a:t>Textmasterformat bearbeiten</a:t>
            </a:r>
          </a:p>
          <a:p>
            <a:pPr marL="800100" lvl="1" indent="-342900">
              <a:lnSpc>
                <a:spcPct val="120000"/>
              </a:lnSpc>
              <a:spcBef>
                <a:spcPts val="600"/>
              </a:spcBef>
              <a:spcAft>
                <a:spcPts val="600"/>
              </a:spcAft>
              <a:buClr>
                <a:srgbClr val="4F81BD"/>
              </a:buClr>
              <a:buChar char="•"/>
            </a:pPr>
            <a:r>
              <a:rPr lang="de-DE" dirty="0" smtClean="0"/>
              <a:t>Zweite Ebene</a:t>
            </a:r>
          </a:p>
          <a:p>
            <a:pPr marL="1257300" lvl="2" indent="-342900">
              <a:lnSpc>
                <a:spcPct val="120000"/>
              </a:lnSpc>
              <a:spcBef>
                <a:spcPts val="600"/>
              </a:spcBef>
              <a:spcAft>
                <a:spcPts val="600"/>
              </a:spcAft>
              <a:buClr>
                <a:srgbClr val="4F81BD"/>
              </a:buClr>
            </a:pPr>
            <a:r>
              <a:rPr lang="de-DE" dirty="0" smtClean="0"/>
              <a:t>Dritte Ebene</a:t>
            </a:r>
          </a:p>
          <a:p>
            <a:pPr marL="1714500" lvl="3" indent="-342900">
              <a:lnSpc>
                <a:spcPct val="120000"/>
              </a:lnSpc>
              <a:spcBef>
                <a:spcPts val="600"/>
              </a:spcBef>
              <a:spcAft>
                <a:spcPts val="600"/>
              </a:spcAft>
              <a:buClr>
                <a:srgbClr val="4F81BD"/>
              </a:buClr>
              <a:buChar char="•"/>
            </a:pPr>
            <a:r>
              <a:rPr lang="de-DE" dirty="0" smtClean="0"/>
              <a:t>Vierte Ebene</a:t>
            </a:r>
          </a:p>
          <a:p>
            <a:pPr marL="2171700" lvl="4" indent="-342900">
              <a:lnSpc>
                <a:spcPct val="120000"/>
              </a:lnSpc>
              <a:spcBef>
                <a:spcPts val="600"/>
              </a:spcBef>
              <a:spcAft>
                <a:spcPts val="600"/>
              </a:spcAft>
              <a:buClr>
                <a:srgbClr val="4F81BD"/>
              </a:buClr>
              <a:buChar char="•"/>
            </a:pPr>
            <a:r>
              <a:rPr lang="de-DE" dirty="0" smtClean="0"/>
              <a:t>Fünfte Ebene</a:t>
            </a:r>
            <a:endParaRPr lang="de-DE" dirty="0"/>
          </a:p>
        </p:txBody>
      </p:sp>
      <p:sp>
        <p:nvSpPr>
          <p:cNvPr id="5" name="Textplatzhalter 4"/>
          <p:cNvSpPr>
            <a:spLocks noGrp="1"/>
          </p:cNvSpPr>
          <p:nvPr>
            <p:ph type="body" sz="quarter" idx="3"/>
          </p:nvPr>
        </p:nvSpPr>
        <p:spPr>
          <a:xfrm>
            <a:off x="4645270" y="1535113"/>
            <a:ext cx="4041531" cy="639762"/>
          </a:xfrm>
        </p:spPr>
        <p:txBody>
          <a:bodyPr anchor="b"/>
          <a:lstStyle>
            <a:lvl1pPr marL="0" indent="0">
              <a:buNone/>
              <a:defRPr sz="2400" b="1">
                <a:solidFill>
                  <a:srgbClr val="004280"/>
                </a:solidFill>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270" y="2174875"/>
            <a:ext cx="4041531" cy="4350469"/>
          </a:xfrm>
        </p:spPr>
        <p:txBody>
          <a:bodyPr vert="horz" lIns="91440" tIns="45720" rIns="91440" bIns="45720" rtlCol="0">
            <a:noAutofit/>
          </a:bodyPr>
          <a:lstStyle>
            <a:lvl1pPr>
              <a:defRPr lang="de-DE" smtClean="0"/>
            </a:lvl1pPr>
            <a:lvl2pPr>
              <a:defRPr lang="de-DE" smtClean="0"/>
            </a:lvl2pPr>
            <a:lvl3pPr>
              <a:defRPr lang="de-DE" smtClean="0"/>
            </a:lvl3pPr>
            <a:lvl4pPr>
              <a:defRPr lang="de-DE" smtClean="0"/>
            </a:lvl4pPr>
            <a:lvl5pPr>
              <a:defRPr lang="de-DE"/>
            </a:lvl5pPr>
          </a:lstStyle>
          <a:p>
            <a:pPr lvl="0">
              <a:lnSpc>
                <a:spcPct val="120000"/>
              </a:lnSpc>
              <a:spcBef>
                <a:spcPts val="600"/>
              </a:spcBef>
              <a:spcAft>
                <a:spcPts val="600"/>
              </a:spcAft>
              <a:buClr>
                <a:srgbClr val="4F81BD"/>
              </a:buClr>
            </a:pPr>
            <a:r>
              <a:rPr lang="de-DE" smtClean="0"/>
              <a:t>Textmasterformat bearbeiten</a:t>
            </a:r>
          </a:p>
          <a:p>
            <a:pPr marL="800100" lvl="1" indent="-342900">
              <a:lnSpc>
                <a:spcPct val="120000"/>
              </a:lnSpc>
              <a:spcBef>
                <a:spcPts val="600"/>
              </a:spcBef>
              <a:spcAft>
                <a:spcPts val="600"/>
              </a:spcAft>
              <a:buClr>
                <a:srgbClr val="4F81BD"/>
              </a:buClr>
              <a:buChar char="•"/>
            </a:pPr>
            <a:r>
              <a:rPr lang="de-DE" smtClean="0"/>
              <a:t>Zweite Ebene</a:t>
            </a:r>
          </a:p>
          <a:p>
            <a:pPr marL="1257300" lvl="2" indent="-342900">
              <a:lnSpc>
                <a:spcPct val="120000"/>
              </a:lnSpc>
              <a:spcBef>
                <a:spcPts val="600"/>
              </a:spcBef>
              <a:spcAft>
                <a:spcPts val="600"/>
              </a:spcAft>
              <a:buClr>
                <a:srgbClr val="4F81BD"/>
              </a:buClr>
            </a:pPr>
            <a:r>
              <a:rPr lang="de-DE" smtClean="0"/>
              <a:t>Dritte Ebene</a:t>
            </a:r>
          </a:p>
          <a:p>
            <a:pPr marL="1714500" lvl="3" indent="-342900">
              <a:lnSpc>
                <a:spcPct val="120000"/>
              </a:lnSpc>
              <a:spcBef>
                <a:spcPts val="600"/>
              </a:spcBef>
              <a:spcAft>
                <a:spcPts val="600"/>
              </a:spcAft>
              <a:buClr>
                <a:srgbClr val="4F81BD"/>
              </a:buClr>
              <a:buChar char="•"/>
            </a:pPr>
            <a:r>
              <a:rPr lang="de-DE" smtClean="0"/>
              <a:t>Vierte Ebene</a:t>
            </a:r>
          </a:p>
          <a:p>
            <a:pPr marL="2171700" lvl="4" indent="-342900">
              <a:lnSpc>
                <a:spcPct val="120000"/>
              </a:lnSpc>
              <a:spcBef>
                <a:spcPts val="600"/>
              </a:spcBef>
              <a:spcAft>
                <a:spcPts val="600"/>
              </a:spcAft>
              <a:buClr>
                <a:srgbClr val="4F81BD"/>
              </a:buClr>
              <a:buChar char="•"/>
            </a:pPr>
            <a:r>
              <a:rPr lang="de-DE" smtClean="0"/>
              <a:t>Fünfte Ebene</a:t>
            </a:r>
            <a:endParaRPr lang="de-DE"/>
          </a:p>
        </p:txBody>
      </p:sp>
    </p:spTree>
    <p:extLst>
      <p:ext uri="{BB962C8B-B14F-4D97-AF65-F5344CB8AC3E}">
        <p14:creationId xmlns:p14="http://schemas.microsoft.com/office/powerpoint/2010/main" val="644958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Nur Titel-ohne Glieder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457200" y="6356351"/>
            <a:ext cx="2133600" cy="365125"/>
          </a:xfrm>
          <a:prstGeom prst="rect">
            <a:avLst/>
          </a:prstGeom>
        </p:spPr>
        <p:txBody>
          <a:bodyPr/>
          <a:lstStyle/>
          <a:p>
            <a:fld id="{85ABE085-B66E-4AE9-9F10-FCE2C8937355}" type="datetimeFigureOut">
              <a:rPr lang="de-DE" smtClean="0"/>
              <a:t>08.09.2014</a:t>
            </a:fld>
            <a:endParaRPr lang="de-DE"/>
          </a:p>
        </p:txBody>
      </p:sp>
      <p:sp>
        <p:nvSpPr>
          <p:cNvPr id="4" name="Fußzeilenplatzhalter 3"/>
          <p:cNvSpPr>
            <a:spLocks noGrp="1"/>
          </p:cNvSpPr>
          <p:nvPr>
            <p:ph type="ftr" sz="quarter" idx="11"/>
          </p:nvPr>
        </p:nvSpPr>
        <p:spPr>
          <a:xfrm>
            <a:off x="3124200" y="6356351"/>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a:xfrm>
            <a:off x="6553200" y="6356351"/>
            <a:ext cx="2133600" cy="365125"/>
          </a:xfrm>
          <a:prstGeom prst="rect">
            <a:avLst/>
          </a:prstGeom>
        </p:spPr>
        <p:txBody>
          <a:bodyPr/>
          <a:lstStyle/>
          <a:p>
            <a:fld id="{A10FEC23-D68F-410C-A25A-7923EE293D62}" type="slidenum">
              <a:rPr lang="de-DE" smtClean="0"/>
              <a:t>‹Nr.›</a:t>
            </a:fld>
            <a:endParaRPr lang="de-DE"/>
          </a:p>
        </p:txBody>
      </p:sp>
    </p:spTree>
    <p:extLst>
      <p:ext uri="{BB962C8B-B14F-4D97-AF65-F5344CB8AC3E}">
        <p14:creationId xmlns:p14="http://schemas.microsoft.com/office/powerpoint/2010/main" val="1594319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r-ohne Gliederun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62071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Inhalt mit Überschrift-ohne Glieder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435" cy="1162050"/>
          </a:xfrm>
          <a:solidFill>
            <a:schemeClr val="bg2"/>
          </a:solidFill>
          <a:ln>
            <a:noFill/>
          </a:ln>
        </p:spPr>
        <p:txBody>
          <a:bodyPr vert="horz" wrap="square" lIns="108000" tIns="108000" rIns="108000" bIns="108000" numCol="1" anchor="ctr" anchorCtr="0" compatLnSpc="1">
            <a:prstTxWarp prst="textNoShape">
              <a:avLst/>
            </a:prstTxWarp>
          </a:bodyPr>
          <a:lstStyle>
            <a:lvl1pPr>
              <a:defRPr lang="de-DE" b="0" dirty="0">
                <a:latin typeface="Calibri Light" panose="020F0302020204030204" pitchFamily="34" charset="0"/>
              </a:defRPr>
            </a:lvl1pPr>
          </a:lstStyle>
          <a:p>
            <a:pPr lvl="0"/>
            <a:r>
              <a:rPr lang="de-DE" dirty="0" smtClean="0"/>
              <a:t>Titelmasterformat durch Klicken bearbeiten</a:t>
            </a:r>
            <a:endParaRPr lang="de-DE" dirty="0"/>
          </a:p>
        </p:txBody>
      </p:sp>
      <p:sp>
        <p:nvSpPr>
          <p:cNvPr id="3" name="Inhaltsplatzhalter 2"/>
          <p:cNvSpPr>
            <a:spLocks noGrp="1"/>
          </p:cNvSpPr>
          <p:nvPr>
            <p:ph idx="1"/>
          </p:nvPr>
        </p:nvSpPr>
        <p:spPr>
          <a:xfrm>
            <a:off x="3575538" y="273051"/>
            <a:ext cx="5111262" cy="6441023"/>
          </a:xfrm>
        </p:spPr>
        <p:txBody>
          <a:bodyPr/>
          <a:lstStyle>
            <a:lvl1pPr marL="342900" indent="-342900">
              <a:buFont typeface="Arial" pitchFamily="34" charset="0"/>
              <a:buChar char="•"/>
              <a:defRPr sz="2200">
                <a:latin typeface="Arial" pitchFamily="34" charset="0"/>
                <a:cs typeface="Arial" pitchFamily="34" charset="0"/>
              </a:defRPr>
            </a:lvl1pPr>
            <a:lvl2pPr marL="800100" indent="-342900">
              <a:buFont typeface="Arial" pitchFamily="34" charset="0"/>
              <a:buChar char="•"/>
              <a:defRPr sz="2200">
                <a:latin typeface="Arial" pitchFamily="34" charset="0"/>
                <a:cs typeface="Arial" pitchFamily="34" charset="0"/>
              </a:defRPr>
            </a:lvl2pPr>
            <a:lvl3pPr marL="1257300" indent="-342900">
              <a:buFont typeface="Arial" pitchFamily="34" charset="0"/>
              <a:buChar char="•"/>
              <a:defRPr sz="2200">
                <a:latin typeface="Arial" pitchFamily="34" charset="0"/>
                <a:cs typeface="Arial" pitchFamily="34" charset="0"/>
              </a:defRPr>
            </a:lvl3pPr>
            <a:lvl4pPr marL="1714500" indent="-342900">
              <a:buFont typeface="Arial" pitchFamily="34" charset="0"/>
              <a:buChar char="•"/>
              <a:defRPr sz="2200">
                <a:latin typeface="Arial" pitchFamily="34" charset="0"/>
                <a:cs typeface="Arial" pitchFamily="34" charset="0"/>
              </a:defRPr>
            </a:lvl4pPr>
            <a:lvl5pPr marL="2171700" indent="-342900">
              <a:buFont typeface="Arial" pitchFamily="34" charset="0"/>
              <a:buChar char="•"/>
              <a:defRPr sz="2200">
                <a:latin typeface="Arial" pitchFamily="34" charset="0"/>
                <a:cs typeface="Arial" pitchFamily="34" charset="0"/>
              </a:defRPr>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457200" y="1435100"/>
            <a:ext cx="3008435" cy="5306268"/>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Tree>
    <p:extLst>
      <p:ext uri="{BB962C8B-B14F-4D97-AF65-F5344CB8AC3E}">
        <p14:creationId xmlns:p14="http://schemas.microsoft.com/office/powerpoint/2010/main" val="3960667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ufzählung (normal)">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de-DE" dirty="0"/>
            </a:lvl1pPr>
          </a:lstStyle>
          <a:p>
            <a:pPr marL="0" lvl="0">
              <a:lnSpc>
                <a:spcPct val="120000"/>
              </a:lnSpc>
              <a:spcBef>
                <a:spcPts val="1200"/>
              </a:spcBef>
              <a:spcAft>
                <a:spcPts val="1200"/>
              </a:spcAft>
            </a:pPr>
            <a:r>
              <a:rPr lang="de-DE" smtClean="0"/>
              <a:t>Titelmasterformat durch Klicken bearbeiten</a:t>
            </a:r>
            <a:endParaRPr lang="de-DE" dirty="0"/>
          </a:p>
        </p:txBody>
      </p:sp>
      <p:sp>
        <p:nvSpPr>
          <p:cNvPr id="3" name="Inhaltsplatzhalter 2"/>
          <p:cNvSpPr>
            <a:spLocks noGrp="1"/>
          </p:cNvSpPr>
          <p:nvPr>
            <p:ph idx="1"/>
          </p:nvPr>
        </p:nvSpPr>
        <p:spPr/>
        <p:txBody>
          <a:bodyPr vert="horz" lIns="91440" tIns="45720" rIns="91440" bIns="45720" rtlCol="0">
            <a:noAutofit/>
          </a:bodyPr>
          <a:lstStyle>
            <a:lvl1pPr marL="342900" indent="-342900">
              <a:spcBef>
                <a:spcPts val="0"/>
              </a:spcBef>
              <a:spcAft>
                <a:spcPts val="1200"/>
              </a:spcAft>
              <a:buFont typeface="Arial" pitchFamily="34" charset="0"/>
              <a:buChar char="•"/>
              <a:defRPr lang="de-DE" sz="2200" dirty="0" smtClean="0">
                <a:solidFill>
                  <a:schemeClr val="tx1"/>
                </a:solidFill>
              </a:defRPr>
            </a:lvl1pPr>
            <a:lvl2pPr marL="800100" indent="-342900">
              <a:spcBef>
                <a:spcPts val="0"/>
              </a:spcBef>
              <a:spcAft>
                <a:spcPts val="1200"/>
              </a:spcAft>
              <a:buFont typeface="Arial" pitchFamily="34" charset="0"/>
              <a:buChar char="•"/>
              <a:defRPr lang="de-DE" sz="2200" dirty="0" smtClean="0">
                <a:solidFill>
                  <a:schemeClr val="tx1"/>
                </a:solidFill>
              </a:defRPr>
            </a:lvl2pPr>
            <a:lvl3pPr marL="1257300" indent="-342900">
              <a:spcBef>
                <a:spcPts val="0"/>
              </a:spcBef>
              <a:spcAft>
                <a:spcPts val="1200"/>
              </a:spcAft>
              <a:buFont typeface="Arial" pitchFamily="34" charset="0"/>
              <a:buChar char="•"/>
              <a:defRPr lang="de-DE" sz="2200" dirty="0" smtClean="0">
                <a:solidFill>
                  <a:schemeClr val="tx1"/>
                </a:solidFill>
              </a:defRPr>
            </a:lvl3pPr>
            <a:lvl4pPr marL="1714500" indent="-342900">
              <a:spcBef>
                <a:spcPts val="0"/>
              </a:spcBef>
              <a:spcAft>
                <a:spcPts val="1200"/>
              </a:spcAft>
              <a:buFont typeface="Arial" pitchFamily="34" charset="0"/>
              <a:buChar char="•"/>
              <a:defRPr lang="de-DE" sz="2200" dirty="0" smtClean="0">
                <a:solidFill>
                  <a:schemeClr val="tx1"/>
                </a:solidFill>
              </a:defRPr>
            </a:lvl4pPr>
            <a:lvl5pPr marL="2171700" indent="-342900">
              <a:spcBef>
                <a:spcPts val="0"/>
              </a:spcBef>
              <a:spcAft>
                <a:spcPts val="1200"/>
              </a:spcAft>
              <a:buFont typeface="Arial" pitchFamily="34" charset="0"/>
              <a:buChar char="•"/>
              <a:defRPr lang="de-DE" sz="2200" dirty="0">
                <a:solidFill>
                  <a:schemeClr val="tx1"/>
                </a:solidFill>
              </a:defRPr>
            </a:lvl5pPr>
          </a:lstStyle>
          <a:p>
            <a:pPr lvl="0">
              <a:lnSpc>
                <a:spcPct val="120000"/>
              </a:lnSpc>
              <a:spcBef>
                <a:spcPts val="600"/>
              </a:spcBef>
              <a:spcAft>
                <a:spcPts val="600"/>
              </a:spcAft>
              <a:buClr>
                <a:srgbClr val="4F81BD"/>
              </a:buClr>
            </a:pPr>
            <a:r>
              <a:rPr lang="de-DE" smtClean="0"/>
              <a:t>Textmasterformat bearbeiten</a:t>
            </a:r>
          </a:p>
          <a:p>
            <a:pPr lvl="1">
              <a:lnSpc>
                <a:spcPct val="120000"/>
              </a:lnSpc>
              <a:spcBef>
                <a:spcPts val="600"/>
              </a:spcBef>
              <a:spcAft>
                <a:spcPts val="600"/>
              </a:spcAft>
              <a:buClr>
                <a:srgbClr val="4F81BD"/>
              </a:buClr>
            </a:pPr>
            <a:r>
              <a:rPr lang="de-DE" smtClean="0"/>
              <a:t>Zweite Ebene</a:t>
            </a:r>
          </a:p>
          <a:p>
            <a:pPr lvl="2">
              <a:lnSpc>
                <a:spcPct val="120000"/>
              </a:lnSpc>
              <a:spcBef>
                <a:spcPts val="600"/>
              </a:spcBef>
              <a:spcAft>
                <a:spcPts val="600"/>
              </a:spcAft>
              <a:buClr>
                <a:srgbClr val="4F81BD"/>
              </a:buClr>
            </a:pPr>
            <a:r>
              <a:rPr lang="de-DE" smtClean="0"/>
              <a:t>Dritte Ebene</a:t>
            </a:r>
          </a:p>
          <a:p>
            <a:pPr lvl="3">
              <a:lnSpc>
                <a:spcPct val="120000"/>
              </a:lnSpc>
              <a:spcBef>
                <a:spcPts val="600"/>
              </a:spcBef>
              <a:spcAft>
                <a:spcPts val="600"/>
              </a:spcAft>
              <a:buClr>
                <a:srgbClr val="4F81BD"/>
              </a:buClr>
            </a:pPr>
            <a:r>
              <a:rPr lang="de-DE" smtClean="0"/>
              <a:t>Vierte Ebene</a:t>
            </a:r>
          </a:p>
          <a:p>
            <a:pPr lvl="4">
              <a:lnSpc>
                <a:spcPct val="120000"/>
              </a:lnSpc>
              <a:spcBef>
                <a:spcPts val="600"/>
              </a:spcBef>
              <a:spcAft>
                <a:spcPts val="600"/>
              </a:spcAft>
              <a:buClr>
                <a:srgbClr val="4F81BD"/>
              </a:buClr>
            </a:pPr>
            <a:r>
              <a:rPr lang="de-DE" smtClean="0"/>
              <a:t>Fünfte Ebene</a:t>
            </a:r>
            <a:endParaRPr lang="de-DE" dirty="0"/>
          </a:p>
        </p:txBody>
      </p:sp>
    </p:spTree>
    <p:extLst>
      <p:ext uri="{BB962C8B-B14F-4D97-AF65-F5344CB8AC3E}">
        <p14:creationId xmlns:p14="http://schemas.microsoft.com/office/powerpoint/2010/main" val="17410642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hne Aufzählung">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de-DE" dirty="0"/>
            </a:lvl1pPr>
          </a:lstStyle>
          <a:p>
            <a:pPr marL="0" lvl="0">
              <a:lnSpc>
                <a:spcPct val="120000"/>
              </a:lnSpc>
              <a:spcBef>
                <a:spcPts val="1200"/>
              </a:spcBef>
              <a:spcAft>
                <a:spcPts val="1200"/>
              </a:spcAft>
            </a:pPr>
            <a:r>
              <a:rPr lang="de-DE" smtClean="0"/>
              <a:t>Titelmasterformat durch Klicken bearbeiten</a:t>
            </a:r>
            <a:endParaRPr lang="de-DE" dirty="0"/>
          </a:p>
        </p:txBody>
      </p:sp>
      <p:sp>
        <p:nvSpPr>
          <p:cNvPr id="5" name="Textplatzhalter 4"/>
          <p:cNvSpPr>
            <a:spLocks noGrp="1"/>
          </p:cNvSpPr>
          <p:nvPr>
            <p:ph type="body" sz="quarter" idx="10"/>
          </p:nvPr>
        </p:nvSpPr>
        <p:spPr>
          <a:xfrm>
            <a:off x="2482338" y="1339199"/>
            <a:ext cx="6543138" cy="5400000"/>
          </a:xfrm>
        </p:spPr>
        <p:txBody>
          <a:bodyPr>
            <a:noAutofit/>
          </a:bodyPr>
          <a:lstStyle>
            <a:lvl1pPr marL="0" indent="0" algn="ctr">
              <a:lnSpc>
                <a:spcPct val="120000"/>
              </a:lnSpc>
              <a:spcBef>
                <a:spcPts val="0"/>
              </a:spcBef>
              <a:spcAft>
                <a:spcPts val="1200"/>
              </a:spcAft>
              <a:buNone/>
              <a:defRPr sz="2200" b="1">
                <a:solidFill>
                  <a:schemeClr val="tx1"/>
                </a:solidFill>
              </a:defRPr>
            </a:lvl1pPr>
            <a:lvl2pPr marL="0" indent="0" algn="ctr">
              <a:lnSpc>
                <a:spcPct val="120000"/>
              </a:lnSpc>
              <a:spcBef>
                <a:spcPts val="0"/>
              </a:spcBef>
              <a:spcAft>
                <a:spcPts val="1200"/>
              </a:spcAft>
              <a:buNone/>
              <a:defRPr sz="2200">
                <a:solidFill>
                  <a:schemeClr val="tx1"/>
                </a:solidFill>
              </a:defRPr>
            </a:lvl2pPr>
            <a:lvl3pPr marL="0" indent="0" algn="ctr">
              <a:lnSpc>
                <a:spcPct val="120000"/>
              </a:lnSpc>
              <a:spcBef>
                <a:spcPts val="0"/>
              </a:spcBef>
              <a:spcAft>
                <a:spcPts val="1200"/>
              </a:spcAft>
              <a:buNone/>
              <a:defRPr sz="2200">
                <a:solidFill>
                  <a:schemeClr val="tx1"/>
                </a:solidFill>
              </a:defRPr>
            </a:lvl3pPr>
            <a:lvl4pPr marL="0" indent="0" algn="ctr">
              <a:lnSpc>
                <a:spcPct val="120000"/>
              </a:lnSpc>
              <a:spcBef>
                <a:spcPts val="0"/>
              </a:spcBef>
              <a:spcAft>
                <a:spcPts val="1200"/>
              </a:spcAft>
              <a:buNone/>
              <a:defRPr sz="2200">
                <a:solidFill>
                  <a:schemeClr val="tx1"/>
                </a:solidFill>
              </a:defRPr>
            </a:lvl4pPr>
            <a:lvl5pPr marL="0" indent="0" algn="ctr">
              <a:lnSpc>
                <a:spcPct val="120000"/>
              </a:lnSpc>
              <a:spcBef>
                <a:spcPts val="0"/>
              </a:spcBef>
              <a:spcAft>
                <a:spcPts val="1200"/>
              </a:spcAft>
              <a:buNone/>
              <a:defRPr sz="2200">
                <a:solidFill>
                  <a:schemeClr val="tx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8073536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nger Text">
    <p:spTree>
      <p:nvGrpSpPr>
        <p:cNvPr id="1" name=""/>
        <p:cNvGrpSpPr/>
        <p:nvPr/>
      </p:nvGrpSpPr>
      <p:grpSpPr>
        <a:xfrm>
          <a:off x="0" y="0"/>
          <a:ext cx="0" cy="0"/>
          <a:chOff x="0" y="0"/>
          <a:chExt cx="0" cy="0"/>
        </a:xfrm>
      </p:grpSpPr>
      <p:sp>
        <p:nvSpPr>
          <p:cNvPr id="2" name="Titel 1"/>
          <p:cNvSpPr>
            <a:spLocks noGrp="1"/>
          </p:cNvSpPr>
          <p:nvPr>
            <p:ph type="title"/>
          </p:nvPr>
        </p:nvSpPr>
        <p:spPr>
          <a:xfrm>
            <a:off x="2483769" y="0"/>
            <a:ext cx="6660232" cy="1253638"/>
          </a:xfrm>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de-DE" dirty="0"/>
            </a:lvl1pPr>
          </a:lstStyle>
          <a:p>
            <a:pPr marL="0" lvl="0">
              <a:lnSpc>
                <a:spcPct val="120000"/>
              </a:lnSpc>
              <a:spcBef>
                <a:spcPts val="1200"/>
              </a:spcBef>
              <a:spcAft>
                <a:spcPts val="1200"/>
              </a:spcAft>
            </a:pPr>
            <a:r>
              <a:rPr lang="de-DE" smtClean="0"/>
              <a:t>Titelmasterformat durch Klicken bearbeiten</a:t>
            </a:r>
            <a:endParaRPr lang="de-DE" dirty="0"/>
          </a:p>
        </p:txBody>
      </p:sp>
      <p:sp>
        <p:nvSpPr>
          <p:cNvPr id="5" name="Textplatzhalter 4"/>
          <p:cNvSpPr>
            <a:spLocks noGrp="1"/>
          </p:cNvSpPr>
          <p:nvPr>
            <p:ph type="body" sz="quarter" idx="10"/>
          </p:nvPr>
        </p:nvSpPr>
        <p:spPr>
          <a:xfrm>
            <a:off x="2482338" y="1339199"/>
            <a:ext cx="6543138" cy="5400000"/>
          </a:xfrm>
        </p:spPr>
        <p:txBody>
          <a:bodyPr>
            <a:noAutofit/>
          </a:bodyPr>
          <a:lstStyle>
            <a:lvl1pPr marL="0" indent="0" algn="just">
              <a:lnSpc>
                <a:spcPct val="120000"/>
              </a:lnSpc>
              <a:spcBef>
                <a:spcPts val="0"/>
              </a:spcBef>
              <a:spcAft>
                <a:spcPts val="1200"/>
              </a:spcAft>
              <a:buNone/>
              <a:defRPr sz="2200" b="0">
                <a:solidFill>
                  <a:schemeClr val="tx1"/>
                </a:solidFill>
              </a:defRPr>
            </a:lvl1pPr>
            <a:lvl2pPr marL="0" indent="0" algn="just">
              <a:lnSpc>
                <a:spcPct val="120000"/>
              </a:lnSpc>
              <a:spcBef>
                <a:spcPts val="0"/>
              </a:spcBef>
              <a:spcAft>
                <a:spcPts val="1200"/>
              </a:spcAft>
              <a:buNone/>
              <a:defRPr sz="2200">
                <a:solidFill>
                  <a:schemeClr val="tx1"/>
                </a:solidFill>
              </a:defRPr>
            </a:lvl2pPr>
            <a:lvl3pPr marL="0" indent="0" algn="just">
              <a:lnSpc>
                <a:spcPct val="120000"/>
              </a:lnSpc>
              <a:spcBef>
                <a:spcPts val="0"/>
              </a:spcBef>
              <a:spcAft>
                <a:spcPts val="1200"/>
              </a:spcAft>
              <a:buNone/>
              <a:defRPr sz="2200">
                <a:solidFill>
                  <a:schemeClr val="tx1"/>
                </a:solidFill>
              </a:defRPr>
            </a:lvl3pPr>
            <a:lvl4pPr marL="0" indent="0" algn="just">
              <a:lnSpc>
                <a:spcPct val="120000"/>
              </a:lnSpc>
              <a:spcBef>
                <a:spcPts val="0"/>
              </a:spcBef>
              <a:spcAft>
                <a:spcPts val="1200"/>
              </a:spcAft>
              <a:buNone/>
              <a:defRPr sz="2200">
                <a:solidFill>
                  <a:schemeClr val="tx1"/>
                </a:solidFill>
              </a:defRPr>
            </a:lvl4pPr>
            <a:lvl5pPr marL="0" indent="0" algn="just">
              <a:lnSpc>
                <a:spcPct val="120000"/>
              </a:lnSpc>
              <a:spcBef>
                <a:spcPts val="0"/>
              </a:spcBef>
              <a:spcAft>
                <a:spcPts val="1200"/>
              </a:spcAft>
              <a:buNone/>
              <a:defRPr sz="2200">
                <a:solidFill>
                  <a:schemeClr val="tx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318166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483769" y="0"/>
            <a:ext cx="6660232" cy="1253638"/>
          </a:xfrm>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de-DE" dirty="0"/>
            </a:lvl1pPr>
          </a:lstStyle>
          <a:p>
            <a:pPr marL="0" lvl="0">
              <a:lnSpc>
                <a:spcPct val="120000"/>
              </a:lnSpc>
              <a:spcBef>
                <a:spcPts val="1200"/>
              </a:spcBef>
              <a:spcAft>
                <a:spcPts val="1200"/>
              </a:spcAft>
            </a:pPr>
            <a:r>
              <a:rPr lang="de-DE" smtClean="0"/>
              <a:t>Titelmasterformat durch Klicken bearbeiten</a:t>
            </a:r>
            <a:endParaRPr lang="de-DE" dirty="0"/>
          </a:p>
        </p:txBody>
      </p:sp>
    </p:spTree>
    <p:extLst>
      <p:ext uri="{BB962C8B-B14F-4D97-AF65-F5344CB8AC3E}">
        <p14:creationId xmlns:p14="http://schemas.microsoft.com/office/powerpoint/2010/main" val="5905874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Merktext (invers)">
    <p:spTree>
      <p:nvGrpSpPr>
        <p:cNvPr id="1" name=""/>
        <p:cNvGrpSpPr/>
        <p:nvPr/>
      </p:nvGrpSpPr>
      <p:grpSpPr>
        <a:xfrm>
          <a:off x="0" y="0"/>
          <a:ext cx="0" cy="0"/>
          <a:chOff x="0" y="0"/>
          <a:chExt cx="0" cy="0"/>
        </a:xfrm>
      </p:grpSpPr>
      <p:sp>
        <p:nvSpPr>
          <p:cNvPr id="2" name="Titel 1"/>
          <p:cNvSpPr>
            <a:spLocks noGrp="1"/>
          </p:cNvSpPr>
          <p:nvPr>
            <p:ph type="title"/>
          </p:nvPr>
        </p:nvSpPr>
        <p:spPr>
          <a:xfrm>
            <a:off x="2483769" y="0"/>
            <a:ext cx="6660232" cy="1253638"/>
          </a:xfrm>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de-DE" dirty="0"/>
            </a:lvl1pPr>
          </a:lstStyle>
          <a:p>
            <a:pPr marL="0" lvl="0">
              <a:lnSpc>
                <a:spcPct val="120000"/>
              </a:lnSpc>
              <a:spcBef>
                <a:spcPts val="1200"/>
              </a:spcBef>
              <a:spcAft>
                <a:spcPts val="1200"/>
              </a:spcAft>
            </a:pPr>
            <a:r>
              <a:rPr lang="de-DE" smtClean="0"/>
              <a:t>Titelmasterformat durch Klicken bearbeiten</a:t>
            </a:r>
            <a:endParaRPr lang="de-DE" dirty="0"/>
          </a:p>
        </p:txBody>
      </p:sp>
      <p:sp>
        <p:nvSpPr>
          <p:cNvPr id="3" name="Inhaltsplatzhalter 2"/>
          <p:cNvSpPr>
            <a:spLocks noGrp="1"/>
          </p:cNvSpPr>
          <p:nvPr>
            <p:ph idx="1" hasCustomPrompt="1"/>
          </p:nvPr>
        </p:nvSpPr>
        <p:spPr>
          <a:solidFill>
            <a:schemeClr val="bg2"/>
          </a:solidFill>
          <a:ln>
            <a:noFill/>
          </a:ln>
        </p:spPr>
        <p:txBody>
          <a:bodyPr vert="horz" wrap="square" lIns="108000" tIns="108000" rIns="108000" bIns="108000" numCol="1" anchor="t" anchorCtr="0" compatLnSpc="1">
            <a:prstTxWarp prst="textNoShape">
              <a:avLst/>
            </a:prstTxWarp>
          </a:bodyPr>
          <a:lstStyle>
            <a:lvl1pPr>
              <a:spcBef>
                <a:spcPts val="0"/>
              </a:spcBef>
              <a:spcAft>
                <a:spcPts val="1200"/>
              </a:spcAft>
              <a:buClr>
                <a:srgbClr val="004280"/>
              </a:buClr>
              <a:defRPr lang="de-DE" sz="2200" b="0" i="0" cap="none" baseline="0" dirty="0" smtClean="0">
                <a:solidFill>
                  <a:schemeClr val="tx1"/>
                </a:solidFill>
                <a:ea typeface="ＭＳ Ｐゴシック" charset="0"/>
                <a:cs typeface="+mj-cs"/>
              </a:defRPr>
            </a:lvl1pPr>
            <a:lvl2pPr marL="800100" indent="-342900">
              <a:spcBef>
                <a:spcPts val="0"/>
              </a:spcBef>
              <a:spcAft>
                <a:spcPts val="1200"/>
              </a:spcAft>
              <a:buClr>
                <a:srgbClr val="004280"/>
              </a:buClr>
              <a:buFont typeface="Arial" panose="020B0604020202020204" pitchFamily="34" charset="0"/>
              <a:buChar char="•"/>
              <a:defRPr lang="de-DE" sz="2200" dirty="0" smtClean="0">
                <a:solidFill>
                  <a:schemeClr val="tx1"/>
                </a:solidFill>
              </a:defRPr>
            </a:lvl2pPr>
            <a:lvl3pPr marL="1257300" indent="-342900">
              <a:spcBef>
                <a:spcPts val="0"/>
              </a:spcBef>
              <a:spcAft>
                <a:spcPts val="1200"/>
              </a:spcAft>
              <a:buClr>
                <a:srgbClr val="004280"/>
              </a:buClr>
              <a:buFont typeface="Arial" panose="020B0604020202020204" pitchFamily="34" charset="0"/>
              <a:buChar char="•"/>
              <a:defRPr lang="de-DE" sz="2200" dirty="0" smtClean="0">
                <a:solidFill>
                  <a:schemeClr val="tx1"/>
                </a:solidFill>
              </a:defRPr>
            </a:lvl3pPr>
            <a:lvl4pPr marL="1714500" indent="-342900">
              <a:spcBef>
                <a:spcPts val="0"/>
              </a:spcBef>
              <a:spcAft>
                <a:spcPts val="1200"/>
              </a:spcAft>
              <a:buClr>
                <a:srgbClr val="004280"/>
              </a:buClr>
              <a:buFont typeface="Arial" panose="020B0604020202020204" pitchFamily="34" charset="0"/>
              <a:buChar char="•"/>
              <a:defRPr lang="de-DE" sz="2200" dirty="0" smtClean="0">
                <a:solidFill>
                  <a:schemeClr val="tx1"/>
                </a:solidFill>
              </a:defRPr>
            </a:lvl4pPr>
            <a:lvl5pPr marL="2171700" indent="-342900">
              <a:buFont typeface="Arial" panose="020B0604020202020204" pitchFamily="34" charset="0"/>
              <a:buChar char="•"/>
              <a:defRPr lang="de-DE" dirty="0"/>
            </a:lvl5pPr>
          </a:lstStyle>
          <a:p>
            <a:pPr lvl="0"/>
            <a:r>
              <a:rPr lang="de-DE" dirty="0" smtClean="0"/>
              <a:t>Zweite Ebene</a:t>
            </a:r>
          </a:p>
          <a:p>
            <a:pPr lvl="1"/>
            <a:r>
              <a:rPr lang="de-DE" dirty="0" smtClean="0"/>
              <a:t>Dritte Ebene</a:t>
            </a:r>
          </a:p>
          <a:p>
            <a:pPr lvl="2"/>
            <a:r>
              <a:rPr lang="de-DE" dirty="0" smtClean="0"/>
              <a:t>Vierte Ebene</a:t>
            </a:r>
          </a:p>
          <a:p>
            <a:pPr lvl="3"/>
            <a:r>
              <a:rPr lang="de-DE" dirty="0" smtClean="0"/>
              <a:t>Fünfte Ebene</a:t>
            </a:r>
            <a:endParaRPr lang="de-DE" dirty="0"/>
          </a:p>
        </p:txBody>
      </p:sp>
    </p:spTree>
    <p:extLst>
      <p:ext uri="{BB962C8B-B14F-4D97-AF65-F5344CB8AC3E}">
        <p14:creationId xmlns:p14="http://schemas.microsoft.com/office/powerpoint/2010/main" val="241757826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67770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bschnitt">
    <p:spTree>
      <p:nvGrpSpPr>
        <p:cNvPr id="1" name=""/>
        <p:cNvGrpSpPr/>
        <p:nvPr/>
      </p:nvGrpSpPr>
      <p:grpSpPr>
        <a:xfrm>
          <a:off x="0" y="0"/>
          <a:ext cx="0" cy="0"/>
          <a:chOff x="0" y="0"/>
          <a:chExt cx="0" cy="0"/>
        </a:xfrm>
      </p:grpSpPr>
      <p:sp>
        <p:nvSpPr>
          <p:cNvPr id="7" name="Textplatzhalter 6"/>
          <p:cNvSpPr>
            <a:spLocks noGrp="1"/>
          </p:cNvSpPr>
          <p:nvPr>
            <p:ph type="body" sz="quarter" idx="10" hasCustomPrompt="1"/>
          </p:nvPr>
        </p:nvSpPr>
        <p:spPr>
          <a:xfrm>
            <a:off x="2378320" y="1268761"/>
            <a:ext cx="1263162" cy="1755775"/>
          </a:xfrm>
          <a:solidFill>
            <a:schemeClr val="bg2"/>
          </a:solidFill>
          <a:ln>
            <a:noFill/>
          </a:ln>
        </p:spPr>
        <p:txBody>
          <a:bodyPr vert="horz" wrap="square" lIns="108000" tIns="108000" rIns="108000" bIns="108000" numCol="1" anchor="ctr" anchorCtr="0" compatLnSpc="1">
            <a:prstTxWarp prst="textNoShape">
              <a:avLst/>
            </a:prstTxWarp>
          </a:bodyPr>
          <a:lstStyle>
            <a:lvl1pPr marL="0" indent="0" algn="ctr">
              <a:buNone/>
              <a:defRPr lang="de-DE" sz="3323" b="1" i="0" cap="none" baseline="0" dirty="0">
                <a:solidFill>
                  <a:schemeClr val="tx2"/>
                </a:solidFill>
                <a:latin typeface="Calibri" panose="020F0502020204030204" pitchFamily="34" charset="0"/>
                <a:ea typeface="ＭＳ Ｐゴシック" charset="0"/>
                <a:cs typeface="+mj-cs"/>
              </a:defRPr>
            </a:lvl1pPr>
          </a:lstStyle>
          <a:p>
            <a:pPr lvl="0" algn="ctr">
              <a:spcBef>
                <a:spcPct val="0"/>
              </a:spcBef>
            </a:pPr>
            <a:r>
              <a:rPr lang="en-US" dirty="0" smtClean="0"/>
              <a:t>1</a:t>
            </a:r>
            <a:endParaRPr lang="de-DE" dirty="0"/>
          </a:p>
        </p:txBody>
      </p:sp>
      <p:sp>
        <p:nvSpPr>
          <p:cNvPr id="10" name="Textplatzhalter 9"/>
          <p:cNvSpPr>
            <a:spLocks noGrp="1"/>
          </p:cNvSpPr>
          <p:nvPr>
            <p:ph type="body" sz="quarter" idx="11"/>
          </p:nvPr>
        </p:nvSpPr>
        <p:spPr>
          <a:xfrm>
            <a:off x="2389929" y="3284984"/>
            <a:ext cx="4109670" cy="2952328"/>
          </a:xfrm>
        </p:spPr>
        <p:txBody>
          <a:bodyPr lIns="108000" tIns="108000" rIns="108000" bIns="108000"/>
          <a:lstStyle>
            <a:lvl1pPr marL="0" indent="0">
              <a:buNone/>
              <a:defRPr>
                <a:solidFill>
                  <a:schemeClr val="bg1">
                    <a:lumMod val="50000"/>
                  </a:schemeClr>
                </a:solidFill>
              </a:defRPr>
            </a:lvl1pPr>
          </a:lstStyle>
          <a:p>
            <a:pPr lvl="0"/>
            <a:r>
              <a:rPr lang="de-DE" smtClean="0"/>
              <a:t>Textmasterformat bearbeiten</a:t>
            </a:r>
          </a:p>
        </p:txBody>
      </p:sp>
      <p:sp>
        <p:nvSpPr>
          <p:cNvPr id="2" name="Titel 1"/>
          <p:cNvSpPr>
            <a:spLocks noGrp="1"/>
          </p:cNvSpPr>
          <p:nvPr>
            <p:ph type="title"/>
          </p:nvPr>
        </p:nvSpPr>
        <p:spPr>
          <a:xfrm>
            <a:off x="3660906" y="1268760"/>
            <a:ext cx="5483094" cy="1755775"/>
          </a:xfrm>
          <a:solidFill>
            <a:schemeClr val="tx2"/>
          </a:solidFill>
          <a:ln>
            <a:noFill/>
          </a:ln>
        </p:spPr>
        <p:txBody>
          <a:bodyPr vert="horz" wrap="square" lIns="360000" tIns="108000" rIns="108000" bIns="108000" numCol="1" anchor="ctr" anchorCtr="0" compatLnSpc="1">
            <a:prstTxWarp prst="textNoShape">
              <a:avLst/>
            </a:prstTxWarp>
          </a:bodyPr>
          <a:lstStyle>
            <a:lvl1pPr>
              <a:defRPr lang="de-DE" sz="3323">
                <a:solidFill>
                  <a:schemeClr val="bg1"/>
                </a:solidFill>
                <a:latin typeface="Calibri" panose="020F0502020204030204" pitchFamily="34" charset="0"/>
              </a:defRPr>
            </a:lvl1pPr>
          </a:lstStyle>
          <a:p>
            <a:pPr marL="0" lvl="0" algn="l"/>
            <a:r>
              <a:rPr lang="de-DE" smtClean="0"/>
              <a:t>Titelmasterformat durch Klicken bearbeiten</a:t>
            </a:r>
            <a:endParaRPr lang="de-DE"/>
          </a:p>
        </p:txBody>
      </p:sp>
    </p:spTree>
    <p:extLst>
      <p:ext uri="{BB962C8B-B14F-4D97-AF65-F5344CB8AC3E}">
        <p14:creationId xmlns:p14="http://schemas.microsoft.com/office/powerpoint/2010/main" val="2105805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elfolie-ohne Gliederung">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a:solidFill>
            <a:schemeClr val="bg2"/>
          </a:solidFill>
          <a:ln>
            <a:noFill/>
          </a:ln>
        </p:spPr>
        <p:txBody>
          <a:bodyPr vert="horz" wrap="square" lIns="108000" tIns="108000" rIns="108000" bIns="108000" numCol="1" anchor="ctr" anchorCtr="0" compatLnSpc="1">
            <a:prstTxWarp prst="textNoShape">
              <a:avLst/>
            </a:prstTxWarp>
          </a:bodyPr>
          <a:lstStyle>
            <a:lvl1pPr>
              <a:defRPr lang="de-DE"/>
            </a:lvl1pPr>
          </a:lstStyle>
          <a:p>
            <a:pPr lvl="0"/>
            <a:r>
              <a:rPr lang="de-DE" smtClean="0"/>
              <a:t>Titelmasterformat durch Klicken bearbeiten</a:t>
            </a:r>
            <a:endParaRPr lang="de-DE"/>
          </a:p>
        </p:txBody>
      </p:sp>
      <p:sp>
        <p:nvSpPr>
          <p:cNvPr id="3" name="Untertitel 2"/>
          <p:cNvSpPr>
            <a:spLocks noGrp="1"/>
          </p:cNvSpPr>
          <p:nvPr>
            <p:ph type="subTitle" idx="1"/>
          </p:nvPr>
        </p:nvSpPr>
        <p:spPr>
          <a:xfrm>
            <a:off x="716803" y="3886200"/>
            <a:ext cx="7710395" cy="1752600"/>
          </a:xfrm>
        </p:spPr>
        <p:txBody>
          <a:bodyPr/>
          <a:lstStyle>
            <a:lvl1pPr marL="0" indent="0" algn="ctr">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Tree>
    <p:extLst>
      <p:ext uri="{BB962C8B-B14F-4D97-AF65-F5344CB8AC3E}">
        <p14:creationId xmlns:p14="http://schemas.microsoft.com/office/powerpoint/2010/main" val="1451230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5.xml"/><Relationship Id="rId18" Type="http://schemas.openxmlformats.org/officeDocument/2006/relationships/tags" Target="../tags/tag10.xml"/><Relationship Id="rId26" Type="http://schemas.openxmlformats.org/officeDocument/2006/relationships/slide" Target="../slides/slide33.xml"/><Relationship Id="rId3" Type="http://schemas.openxmlformats.org/officeDocument/2006/relationships/slideLayout" Target="../slideLayouts/slideLayout3.xml"/><Relationship Id="rId21" Type="http://schemas.openxmlformats.org/officeDocument/2006/relationships/tags" Target="../tags/tag13.xml"/><Relationship Id="rId7" Type="http://schemas.openxmlformats.org/officeDocument/2006/relationships/slideLayout" Target="../slideLayouts/slideLayout7.xml"/><Relationship Id="rId12" Type="http://schemas.openxmlformats.org/officeDocument/2006/relationships/tags" Target="../tags/tag4.xml"/><Relationship Id="rId17" Type="http://schemas.openxmlformats.org/officeDocument/2006/relationships/tags" Target="../tags/tag9.xml"/><Relationship Id="rId25" Type="http://schemas.openxmlformats.org/officeDocument/2006/relationships/slide" Target="../slides/slide15.xml"/><Relationship Id="rId33" Type="http://schemas.openxmlformats.org/officeDocument/2006/relationships/slide" Target="../slides/slide92.xml"/><Relationship Id="rId2" Type="http://schemas.openxmlformats.org/officeDocument/2006/relationships/slideLayout" Target="../slideLayouts/slideLayout2.xml"/><Relationship Id="rId16" Type="http://schemas.openxmlformats.org/officeDocument/2006/relationships/tags" Target="../tags/tag8.xml"/><Relationship Id="rId20" Type="http://schemas.openxmlformats.org/officeDocument/2006/relationships/tags" Target="../tags/tag12.xml"/><Relationship Id="rId29" Type="http://schemas.openxmlformats.org/officeDocument/2006/relationships/slide" Target="../slides/slide6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3.xml"/><Relationship Id="rId24" Type="http://schemas.openxmlformats.org/officeDocument/2006/relationships/slide" Target="../slides/slide12.xml"/><Relationship Id="rId32" Type="http://schemas.openxmlformats.org/officeDocument/2006/relationships/slide" Target="../slides/slide82.xml"/><Relationship Id="rId5" Type="http://schemas.openxmlformats.org/officeDocument/2006/relationships/slideLayout" Target="../slideLayouts/slideLayout5.xml"/><Relationship Id="rId15" Type="http://schemas.openxmlformats.org/officeDocument/2006/relationships/tags" Target="../tags/tag7.xml"/><Relationship Id="rId23" Type="http://schemas.openxmlformats.org/officeDocument/2006/relationships/slide" Target="../slides/slide6.xml"/><Relationship Id="rId28" Type="http://schemas.openxmlformats.org/officeDocument/2006/relationships/slide" Target="../slides/slide64.xml"/><Relationship Id="rId10" Type="http://schemas.openxmlformats.org/officeDocument/2006/relationships/tags" Target="../tags/tag2.xml"/><Relationship Id="rId19" Type="http://schemas.openxmlformats.org/officeDocument/2006/relationships/tags" Target="../tags/tag11.xml"/><Relationship Id="rId31" Type="http://schemas.openxmlformats.org/officeDocument/2006/relationships/slide" Target="../slides/slide74.xml"/><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tags" Target="../tags/tag6.xml"/><Relationship Id="rId22" Type="http://schemas.openxmlformats.org/officeDocument/2006/relationships/image" Target="../media/image1.jpeg"/><Relationship Id="rId27" Type="http://schemas.openxmlformats.org/officeDocument/2006/relationships/slide" Target="../slides/slide50.xml"/><Relationship Id="rId30" Type="http://schemas.openxmlformats.org/officeDocument/2006/relationships/slide" Target="../slides/slide7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483769" y="-20194"/>
            <a:ext cx="6660232" cy="1253638"/>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0">
              <a:lnSpc>
                <a:spcPct val="120000"/>
              </a:lnSpc>
              <a:spcBef>
                <a:spcPts val="1200"/>
              </a:spcBef>
              <a:spcAft>
                <a:spcPts val="1200"/>
              </a:spcAft>
            </a:pPr>
            <a:r>
              <a:rPr lang="de-DE" dirty="0" smtClean="0"/>
              <a:t>Titelmasterformat durch Klicken bearbeiten</a:t>
            </a:r>
            <a:endParaRPr lang="de-DE" dirty="0"/>
          </a:p>
        </p:txBody>
      </p:sp>
      <p:sp>
        <p:nvSpPr>
          <p:cNvPr id="3" name="Textplatzhalter 2"/>
          <p:cNvSpPr>
            <a:spLocks noGrp="1"/>
          </p:cNvSpPr>
          <p:nvPr>
            <p:ph type="body" idx="1"/>
          </p:nvPr>
        </p:nvSpPr>
        <p:spPr>
          <a:xfrm>
            <a:off x="2483769" y="1340768"/>
            <a:ext cx="6541650" cy="5400600"/>
          </a:xfrm>
          <a:prstGeom prst="rect">
            <a:avLst/>
          </a:prstGeom>
        </p:spPr>
        <p:txBody>
          <a:bodyPr vert="horz" lIns="91440" tIns="45720" rIns="91440" bIns="45720" rtlCol="0">
            <a:noAutofit/>
          </a:bodyPr>
          <a:lstStyle/>
          <a:p>
            <a:pPr lvl="0">
              <a:lnSpc>
                <a:spcPct val="120000"/>
              </a:lnSpc>
              <a:spcBef>
                <a:spcPts val="600"/>
              </a:spcBef>
              <a:spcAft>
                <a:spcPts val="600"/>
              </a:spcAft>
              <a:buClr>
                <a:srgbClr val="4F81BD"/>
              </a:buClr>
            </a:pPr>
            <a:r>
              <a:rPr lang="de-DE" dirty="0" smtClean="0"/>
              <a:t>Textmasterformat bearbeiten</a:t>
            </a:r>
          </a:p>
          <a:p>
            <a:pPr marL="800100" lvl="1" indent="-342900">
              <a:lnSpc>
                <a:spcPct val="120000"/>
              </a:lnSpc>
              <a:spcBef>
                <a:spcPts val="600"/>
              </a:spcBef>
              <a:spcAft>
                <a:spcPts val="600"/>
              </a:spcAft>
              <a:buClr>
                <a:srgbClr val="4F81BD"/>
              </a:buClr>
              <a:buChar char="•"/>
            </a:pPr>
            <a:r>
              <a:rPr lang="de-DE" dirty="0" smtClean="0"/>
              <a:t>Zweite Ebene</a:t>
            </a:r>
          </a:p>
          <a:p>
            <a:pPr marL="1257300" lvl="2" indent="-342900">
              <a:lnSpc>
                <a:spcPct val="120000"/>
              </a:lnSpc>
              <a:spcBef>
                <a:spcPts val="600"/>
              </a:spcBef>
              <a:spcAft>
                <a:spcPts val="600"/>
              </a:spcAft>
              <a:buClr>
                <a:srgbClr val="4F81BD"/>
              </a:buClr>
            </a:pPr>
            <a:r>
              <a:rPr lang="de-DE" dirty="0" smtClean="0"/>
              <a:t>Dritte Ebene</a:t>
            </a:r>
          </a:p>
          <a:p>
            <a:pPr marL="1714500" lvl="3" indent="-342900">
              <a:lnSpc>
                <a:spcPct val="120000"/>
              </a:lnSpc>
              <a:spcBef>
                <a:spcPts val="600"/>
              </a:spcBef>
              <a:spcAft>
                <a:spcPts val="600"/>
              </a:spcAft>
              <a:buClr>
                <a:srgbClr val="4F81BD"/>
              </a:buClr>
              <a:buChar char="•"/>
            </a:pPr>
            <a:r>
              <a:rPr lang="de-DE" dirty="0" smtClean="0"/>
              <a:t>Vierte Ebene</a:t>
            </a:r>
          </a:p>
          <a:p>
            <a:pPr marL="2171700" lvl="4" indent="-342900">
              <a:lnSpc>
                <a:spcPct val="120000"/>
              </a:lnSpc>
              <a:spcBef>
                <a:spcPts val="600"/>
              </a:spcBef>
              <a:spcAft>
                <a:spcPts val="600"/>
              </a:spcAft>
              <a:buClr>
                <a:srgbClr val="4F81BD"/>
              </a:buClr>
              <a:buChar char="•"/>
            </a:pPr>
            <a:r>
              <a:rPr lang="de-DE" dirty="0" smtClean="0"/>
              <a:t>Fünfte Ebene</a:t>
            </a:r>
            <a:endParaRPr lang="de-DE" dirty="0"/>
          </a:p>
        </p:txBody>
      </p:sp>
      <p:pic>
        <p:nvPicPr>
          <p:cNvPr id="1026" name="Picture 2" descr="Logo"/>
          <p:cNvPicPr>
            <a:picLocks noChangeAspect="1" noChangeArrowheads="1"/>
          </p:cNvPicPr>
          <p:nvPr/>
        </p:nvPicPr>
        <p:blipFill>
          <a:blip r:embed="rId22" cstate="print">
            <a:extLst>
              <a:ext uri="{28A0092B-C50C-407E-A947-70E740481C1C}">
                <a14:useLocalDpi xmlns:a14="http://schemas.microsoft.com/office/drawing/2010/main"/>
              </a:ext>
            </a:extLst>
          </a:blip>
          <a:srcRect/>
          <a:stretch>
            <a:fillRect/>
          </a:stretch>
        </p:blipFill>
        <p:spPr bwMode="auto">
          <a:xfrm>
            <a:off x="1" y="41680"/>
            <a:ext cx="2066643" cy="1191764"/>
          </a:xfrm>
          <a:prstGeom prst="rect">
            <a:avLst/>
          </a:prstGeom>
          <a:noFill/>
          <a:extLst>
            <a:ext uri="{909E8E84-426E-40DD-AFC4-6F175D3DCCD1}">
              <a14:hiddenFill xmlns:a14="http://schemas.microsoft.com/office/drawing/2010/main">
                <a:solidFill>
                  <a:srgbClr val="FFFFFF"/>
                </a:solidFill>
              </a14:hiddenFill>
            </a:ext>
          </a:extLst>
        </p:spPr>
      </p:pic>
      <p:sp>
        <p:nvSpPr>
          <p:cNvPr id="2207" name="Textfeld 2206">
            <a:hlinkClick r:id="rId23" action="ppaction://hlinksldjump" tooltip="Zum Anfang des Abschnitts"/>
          </p:cNvPr>
          <p:cNvSpPr txBox="1"/>
          <p:nvPr userDrawn="1">
            <p:custDataLst>
              <p:tags r:id="rId10"/>
            </p:custDataLst>
          </p:nvPr>
        </p:nvSpPr>
        <p:spPr>
          <a:xfrm>
            <a:off x="0" y="15240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Haftung</a:t>
            </a:r>
            <a:endParaRPr lang="de-DE" sz="1600" b="1">
              <a:solidFill>
                <a:schemeClr val="dk1"/>
              </a:solidFill>
            </a:endParaRPr>
          </a:p>
        </p:txBody>
      </p:sp>
      <p:sp>
        <p:nvSpPr>
          <p:cNvPr id="2208" name="Textfeld 2207">
            <a:hlinkClick r:id="rId24" action="ppaction://hlinksldjump" tooltip="Zum Anfang des Abschnitts"/>
          </p:cNvPr>
          <p:cNvSpPr txBox="1"/>
          <p:nvPr userDrawn="1">
            <p:custDataLst>
              <p:tags r:id="rId11"/>
            </p:custDataLst>
          </p:nvPr>
        </p:nvSpPr>
        <p:spPr>
          <a:xfrm>
            <a:off x="0" y="19304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Urheberrecht</a:t>
            </a:r>
            <a:endParaRPr lang="de-DE" sz="1600" b="1">
              <a:solidFill>
                <a:schemeClr val="dk1"/>
              </a:solidFill>
            </a:endParaRPr>
          </a:p>
        </p:txBody>
      </p:sp>
      <p:sp>
        <p:nvSpPr>
          <p:cNvPr id="2209" name="Textfeld 2208">
            <a:hlinkClick r:id="rId25" action="ppaction://hlinksldjump" tooltip="Zum Anfang des Abschnitts"/>
          </p:cNvPr>
          <p:cNvSpPr txBox="1"/>
          <p:nvPr userDrawn="1">
            <p:custDataLst>
              <p:tags r:id="rId12"/>
            </p:custDataLst>
          </p:nvPr>
        </p:nvSpPr>
        <p:spPr>
          <a:xfrm>
            <a:off x="381000" y="2336800"/>
            <a:ext cx="1841500" cy="355600"/>
          </a:xfrm>
          <a:prstGeom prst="rect">
            <a:avLst/>
          </a:prstGeom>
          <a:solidFill>
            <a:schemeClr val="lt2"/>
          </a:solidFill>
        </p:spPr>
        <p:txBody>
          <a:bodyPr vert="horz" rtlCol="0" anchor="ctr" anchorCtr="0">
            <a:noAutofit/>
          </a:bodyPr>
          <a:lstStyle/>
          <a:p>
            <a:pPr algn="l"/>
            <a:r>
              <a:rPr lang="de-DE" sz="1600" b="0" smtClean="0">
                <a:solidFill>
                  <a:schemeClr val="dk1"/>
                </a:solidFill>
              </a:rPr>
              <a:t>Geschichte</a:t>
            </a:r>
            <a:endParaRPr lang="de-DE" sz="1600" b="0">
              <a:solidFill>
                <a:schemeClr val="dk1"/>
              </a:solidFill>
            </a:endParaRPr>
          </a:p>
        </p:txBody>
      </p:sp>
      <p:sp>
        <p:nvSpPr>
          <p:cNvPr id="2210" name="Textfeld 2209">
            <a:hlinkClick r:id="rId26" action="ppaction://hlinksldjump" tooltip="Zum Anfang des Abschnitts"/>
          </p:cNvPr>
          <p:cNvSpPr txBox="1"/>
          <p:nvPr userDrawn="1">
            <p:custDataLst>
              <p:tags r:id="rId13"/>
            </p:custDataLst>
          </p:nvPr>
        </p:nvSpPr>
        <p:spPr>
          <a:xfrm>
            <a:off x="381000" y="2743200"/>
            <a:ext cx="1841500" cy="355600"/>
          </a:xfrm>
          <a:prstGeom prst="rect">
            <a:avLst/>
          </a:prstGeom>
          <a:solidFill>
            <a:schemeClr val="lt2"/>
          </a:solidFill>
        </p:spPr>
        <p:txBody>
          <a:bodyPr vert="horz" rtlCol="0" anchor="ctr" anchorCtr="0">
            <a:noAutofit/>
          </a:bodyPr>
          <a:lstStyle/>
          <a:p>
            <a:pPr algn="l"/>
            <a:r>
              <a:rPr lang="de-DE" sz="1600" b="0" smtClean="0">
                <a:solidFill>
                  <a:schemeClr val="dk1"/>
                </a:solidFill>
              </a:rPr>
              <a:t>Umfang</a:t>
            </a:r>
            <a:endParaRPr lang="de-DE" sz="1600" b="0">
              <a:solidFill>
                <a:schemeClr val="dk1"/>
              </a:solidFill>
            </a:endParaRPr>
          </a:p>
        </p:txBody>
      </p:sp>
      <p:sp>
        <p:nvSpPr>
          <p:cNvPr id="2211" name="Textfeld 2210">
            <a:hlinkClick r:id="rId27" action="ppaction://hlinksldjump" tooltip="Zum Anfang des Abschnitts"/>
          </p:cNvPr>
          <p:cNvSpPr txBox="1"/>
          <p:nvPr userDrawn="1">
            <p:custDataLst>
              <p:tags r:id="rId14"/>
            </p:custDataLst>
          </p:nvPr>
        </p:nvSpPr>
        <p:spPr>
          <a:xfrm>
            <a:off x="381000" y="3149600"/>
            <a:ext cx="1841500" cy="355600"/>
          </a:xfrm>
          <a:prstGeom prst="rect">
            <a:avLst/>
          </a:prstGeom>
          <a:solidFill>
            <a:schemeClr val="lt2"/>
          </a:solidFill>
        </p:spPr>
        <p:txBody>
          <a:bodyPr vert="horz" rtlCol="0" anchor="ctr" anchorCtr="0">
            <a:noAutofit/>
          </a:bodyPr>
          <a:lstStyle/>
          <a:p>
            <a:pPr algn="l"/>
            <a:r>
              <a:rPr lang="de-DE" sz="1600" b="0" smtClean="0">
                <a:solidFill>
                  <a:schemeClr val="dk1"/>
                </a:solidFill>
              </a:rPr>
              <a:t>Ausnahmen</a:t>
            </a:r>
            <a:endParaRPr lang="de-DE" sz="1600" b="0">
              <a:solidFill>
                <a:schemeClr val="dk1"/>
              </a:solidFill>
            </a:endParaRPr>
          </a:p>
        </p:txBody>
      </p:sp>
      <p:sp>
        <p:nvSpPr>
          <p:cNvPr id="2212" name="Textfeld 2211">
            <a:hlinkClick r:id="rId28" action="ppaction://hlinksldjump" tooltip="Zum Anfang des Abschnitts"/>
          </p:cNvPr>
          <p:cNvSpPr txBox="1"/>
          <p:nvPr userDrawn="1">
            <p:custDataLst>
              <p:tags r:id="rId15"/>
            </p:custDataLst>
          </p:nvPr>
        </p:nvSpPr>
        <p:spPr>
          <a:xfrm>
            <a:off x="0" y="35560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Datenschutz</a:t>
            </a:r>
            <a:endParaRPr lang="de-DE" sz="1600" b="1">
              <a:solidFill>
                <a:schemeClr val="dk1"/>
              </a:solidFill>
            </a:endParaRPr>
          </a:p>
        </p:txBody>
      </p:sp>
      <p:sp>
        <p:nvSpPr>
          <p:cNvPr id="2213" name="Textfeld 2212">
            <a:hlinkClick r:id="rId29" action="ppaction://hlinksldjump" tooltip="Zum Anfang des Abschnitts"/>
          </p:cNvPr>
          <p:cNvSpPr txBox="1"/>
          <p:nvPr userDrawn="1">
            <p:custDataLst>
              <p:tags r:id="rId16"/>
            </p:custDataLst>
          </p:nvPr>
        </p:nvSpPr>
        <p:spPr>
          <a:xfrm>
            <a:off x="381000" y="3962400"/>
            <a:ext cx="1841500" cy="355600"/>
          </a:xfrm>
          <a:prstGeom prst="rect">
            <a:avLst/>
          </a:prstGeom>
          <a:solidFill>
            <a:schemeClr val="lt2"/>
          </a:solidFill>
        </p:spPr>
        <p:txBody>
          <a:bodyPr vert="horz" rtlCol="0" anchor="ctr" anchorCtr="0">
            <a:noAutofit/>
          </a:bodyPr>
          <a:lstStyle/>
          <a:p>
            <a:pPr algn="l"/>
            <a:r>
              <a:rPr lang="de-DE" sz="1600" b="0" smtClean="0">
                <a:solidFill>
                  <a:schemeClr val="dk1"/>
                </a:solidFill>
              </a:rPr>
              <a:t>Gegenstand</a:t>
            </a:r>
            <a:endParaRPr lang="de-DE" sz="1600" b="0">
              <a:solidFill>
                <a:schemeClr val="dk1"/>
              </a:solidFill>
            </a:endParaRPr>
          </a:p>
        </p:txBody>
      </p:sp>
      <p:sp>
        <p:nvSpPr>
          <p:cNvPr id="2214" name="Textfeld 2213">
            <a:hlinkClick r:id="rId30" action="ppaction://hlinksldjump" tooltip="Zum Anfang des Abschnitts"/>
          </p:cNvPr>
          <p:cNvSpPr txBox="1"/>
          <p:nvPr userDrawn="1">
            <p:custDataLst>
              <p:tags r:id="rId17"/>
            </p:custDataLst>
          </p:nvPr>
        </p:nvSpPr>
        <p:spPr>
          <a:xfrm>
            <a:off x="381000" y="4368800"/>
            <a:ext cx="1841500" cy="355600"/>
          </a:xfrm>
          <a:prstGeom prst="rect">
            <a:avLst/>
          </a:prstGeom>
          <a:solidFill>
            <a:schemeClr val="lt2"/>
          </a:solidFill>
        </p:spPr>
        <p:txBody>
          <a:bodyPr vert="horz" rtlCol="0" anchor="ctr" anchorCtr="0">
            <a:noAutofit/>
          </a:bodyPr>
          <a:lstStyle/>
          <a:p>
            <a:pPr algn="l"/>
            <a:r>
              <a:rPr lang="de-DE" sz="1600" b="0" smtClean="0">
                <a:solidFill>
                  <a:schemeClr val="dk1"/>
                </a:solidFill>
              </a:rPr>
              <a:t>Eigenes Bild</a:t>
            </a:r>
            <a:endParaRPr lang="de-DE" sz="1600" b="0">
              <a:solidFill>
                <a:schemeClr val="dk1"/>
              </a:solidFill>
            </a:endParaRPr>
          </a:p>
        </p:txBody>
      </p:sp>
      <p:sp>
        <p:nvSpPr>
          <p:cNvPr id="2215" name="Textfeld 2214">
            <a:hlinkClick r:id="rId31" action="ppaction://hlinksldjump" tooltip="Zum Anfang des Abschnitts"/>
          </p:cNvPr>
          <p:cNvSpPr txBox="1"/>
          <p:nvPr userDrawn="1">
            <p:custDataLst>
              <p:tags r:id="rId18"/>
            </p:custDataLst>
          </p:nvPr>
        </p:nvSpPr>
        <p:spPr>
          <a:xfrm>
            <a:off x="0" y="47752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Studenten</a:t>
            </a:r>
            <a:endParaRPr lang="de-DE" sz="1600" b="1">
              <a:solidFill>
                <a:schemeClr val="dk1"/>
              </a:solidFill>
            </a:endParaRPr>
          </a:p>
        </p:txBody>
      </p:sp>
      <p:sp>
        <p:nvSpPr>
          <p:cNvPr id="2216" name="Textfeld 2215">
            <a:hlinkClick r:id="rId32" action="ppaction://hlinksldjump" tooltip="Zum Anfang des Abschnitts"/>
          </p:cNvPr>
          <p:cNvSpPr txBox="1"/>
          <p:nvPr userDrawn="1">
            <p:custDataLst>
              <p:tags r:id="rId19"/>
            </p:custDataLst>
          </p:nvPr>
        </p:nvSpPr>
        <p:spPr>
          <a:xfrm>
            <a:off x="0" y="51816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Prüfungen</a:t>
            </a:r>
            <a:endParaRPr lang="de-DE" sz="1600" b="1">
              <a:solidFill>
                <a:schemeClr val="dk1"/>
              </a:solidFill>
            </a:endParaRPr>
          </a:p>
        </p:txBody>
      </p:sp>
      <p:sp>
        <p:nvSpPr>
          <p:cNvPr id="2217" name="Textfeld 2216">
            <a:hlinkClick r:id="rId33" action="ppaction://hlinksldjump" tooltip="Zum Anfang des Abschnitts"/>
          </p:cNvPr>
          <p:cNvSpPr txBox="1"/>
          <p:nvPr userDrawn="1">
            <p:custDataLst>
              <p:tags r:id="rId20"/>
            </p:custDataLst>
          </p:nvPr>
        </p:nvSpPr>
        <p:spPr>
          <a:xfrm>
            <a:off x="0" y="5588000"/>
            <a:ext cx="2222500" cy="355600"/>
          </a:xfrm>
          <a:prstGeom prst="rect">
            <a:avLst/>
          </a:prstGeom>
          <a:solidFill>
            <a:schemeClr val="lt2"/>
          </a:solidFill>
        </p:spPr>
        <p:txBody>
          <a:bodyPr vert="horz" rtlCol="0" anchor="ctr" anchorCtr="0">
            <a:noAutofit/>
          </a:bodyPr>
          <a:lstStyle/>
          <a:p>
            <a:pPr algn="l"/>
            <a:r>
              <a:rPr lang="de-DE" sz="1600" b="1" smtClean="0">
                <a:solidFill>
                  <a:schemeClr val="dk1"/>
                </a:solidFill>
              </a:rPr>
              <a:t>Fazit</a:t>
            </a:r>
            <a:endParaRPr lang="de-DE" sz="1600" b="1">
              <a:solidFill>
                <a:schemeClr val="dk1"/>
              </a:solidFill>
            </a:endParaRPr>
          </a:p>
        </p:txBody>
      </p:sp>
      <p:sp>
        <p:nvSpPr>
          <p:cNvPr id="2218" name="Rechteck 2217"/>
          <p:cNvSpPr/>
          <p:nvPr userDrawn="1">
            <p:custDataLst>
              <p:tags r:id="rId21"/>
            </p:custDataLst>
          </p:nvPr>
        </p:nvSpPr>
        <p:spPr>
          <a:xfrm>
            <a:off x="63500" y="6324600"/>
            <a:ext cx="2222500" cy="355600"/>
          </a:xfrm>
          <a:prstGeom prst="rect">
            <a:avLst/>
          </a:prstGeom>
          <a:noFill/>
          <a:ln w="2540">
            <a:solidFill>
              <a:schemeClr val="lt2"/>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725707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8" r:id="rId4"/>
    <p:sldLayoutId id="2147483675" r:id="rId5"/>
    <p:sldLayoutId id="2147483656" r:id="rId6"/>
    <p:sldLayoutId id="2147483655" r:id="rId7"/>
    <p:sldLayoutId id="2147483693" r:id="rId8"/>
  </p:sldLayoutIdLst>
  <p:timing>
    <p:tnLst>
      <p:par>
        <p:cTn id="1" dur="indefinite" restart="never" nodeType="tmRoot"/>
      </p:par>
    </p:tnLst>
  </p:timing>
  <p:txStyles>
    <p:titleStyle>
      <a:lvl1pPr algn="ctr" defTabSz="914400" rtl="0" eaLnBrk="1" latinLnBrk="0" hangingPunct="1">
        <a:spcBef>
          <a:spcPct val="0"/>
        </a:spcBef>
        <a:buNone/>
        <a:defRPr lang="de-DE" sz="2800" b="0" i="0" kern="1200" cap="none" baseline="0" dirty="0">
          <a:solidFill>
            <a:schemeClr val="tx2"/>
          </a:solidFill>
          <a:latin typeface="+mn-lt"/>
          <a:ea typeface="+mn-ea"/>
          <a:cs typeface="+mn-cs"/>
        </a:defRPr>
      </a:lvl1pPr>
    </p:titleStyle>
    <p:bodyStyle>
      <a:lvl1pPr marL="342900" indent="-3429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lang="de-DE"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a:solidFill>
            <a:schemeClr val="bg2"/>
          </a:solidFill>
          <a:ln>
            <a:noFill/>
          </a:ln>
        </p:spPr>
        <p:txBody>
          <a:bodyPr vert="horz" wrap="square" lIns="108000" tIns="108000" rIns="108000" bIns="108000" numCol="1" anchor="ctr" anchorCtr="0" compatLnSpc="1">
            <a:prstTxWarp prst="textNoShape">
              <a:avLst/>
            </a:prstTxWarp>
          </a:bodyPr>
          <a:lstStyle/>
          <a:p>
            <a:pPr lvl="0"/>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997152"/>
          </a:xfrm>
          <a:prstGeom prst="rect">
            <a:avLst/>
          </a:prstGeom>
        </p:spPr>
        <p:txBody>
          <a:bodyPr vert="horz" lIns="91440" tIns="45720" rIns="91440" bIns="45720" rtlCol="0">
            <a:noAutofit/>
          </a:bodyPr>
          <a:lstStyle/>
          <a:p>
            <a:pPr lvl="0">
              <a:lnSpc>
                <a:spcPct val="120000"/>
              </a:lnSpc>
              <a:spcBef>
                <a:spcPts val="600"/>
              </a:spcBef>
              <a:spcAft>
                <a:spcPts val="600"/>
              </a:spcAft>
              <a:buClr>
                <a:srgbClr val="4F81BD"/>
              </a:buClr>
            </a:pPr>
            <a:r>
              <a:rPr lang="de-DE" smtClean="0"/>
              <a:t>Textmasterformat bearbeiten</a:t>
            </a:r>
          </a:p>
          <a:p>
            <a:pPr marL="800100" lvl="1" indent="-342900">
              <a:lnSpc>
                <a:spcPct val="120000"/>
              </a:lnSpc>
              <a:spcBef>
                <a:spcPts val="600"/>
              </a:spcBef>
              <a:spcAft>
                <a:spcPts val="600"/>
              </a:spcAft>
              <a:buClr>
                <a:srgbClr val="4F81BD"/>
              </a:buClr>
              <a:buChar char="•"/>
            </a:pPr>
            <a:r>
              <a:rPr lang="de-DE" smtClean="0"/>
              <a:t>Zweite Ebene</a:t>
            </a:r>
          </a:p>
          <a:p>
            <a:pPr marL="1257300" lvl="2" indent="-342900">
              <a:lnSpc>
                <a:spcPct val="120000"/>
              </a:lnSpc>
              <a:spcBef>
                <a:spcPts val="600"/>
              </a:spcBef>
              <a:spcAft>
                <a:spcPts val="600"/>
              </a:spcAft>
              <a:buClr>
                <a:srgbClr val="4F81BD"/>
              </a:buClr>
            </a:pPr>
            <a:r>
              <a:rPr lang="de-DE" smtClean="0"/>
              <a:t>Dritte Ebene</a:t>
            </a:r>
          </a:p>
          <a:p>
            <a:pPr marL="1714500" lvl="3" indent="-342900">
              <a:lnSpc>
                <a:spcPct val="120000"/>
              </a:lnSpc>
              <a:spcBef>
                <a:spcPts val="600"/>
              </a:spcBef>
              <a:spcAft>
                <a:spcPts val="600"/>
              </a:spcAft>
              <a:buClr>
                <a:srgbClr val="4F81BD"/>
              </a:buClr>
              <a:buChar char="•"/>
            </a:pPr>
            <a:r>
              <a:rPr lang="de-DE" smtClean="0"/>
              <a:t>Vierte Ebene</a:t>
            </a:r>
          </a:p>
          <a:p>
            <a:pPr marL="2171700" lvl="4" indent="-342900">
              <a:lnSpc>
                <a:spcPct val="120000"/>
              </a:lnSpc>
              <a:spcBef>
                <a:spcPts val="600"/>
              </a:spcBef>
              <a:spcAft>
                <a:spcPts val="600"/>
              </a:spcAft>
              <a:buClr>
                <a:srgbClr val="4F81BD"/>
              </a:buClr>
              <a:buChar char="•"/>
            </a:pPr>
            <a:r>
              <a:rPr lang="de-DE" smtClean="0"/>
              <a:t>Fünfte Ebene</a:t>
            </a:r>
            <a:endParaRPr lang="de-DE"/>
          </a:p>
        </p:txBody>
      </p:sp>
    </p:spTree>
    <p:extLst>
      <p:ext uri="{BB962C8B-B14F-4D97-AF65-F5344CB8AC3E}">
        <p14:creationId xmlns:p14="http://schemas.microsoft.com/office/powerpoint/2010/main" val="118554603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Lst>
  <p:txStyles>
    <p:titleStyle>
      <a:lvl1pPr algn="ctr" defTabSz="914400" rtl="0" eaLnBrk="1" latinLnBrk="0" hangingPunct="1">
        <a:spcBef>
          <a:spcPct val="0"/>
        </a:spcBef>
        <a:buNone/>
        <a:defRPr lang="de-DE" sz="2800" b="0" i="0" kern="1200" cap="none" baseline="0">
          <a:solidFill>
            <a:schemeClr val="tx2"/>
          </a:solidFill>
          <a:latin typeface="+mn-lt"/>
          <a:ea typeface="ＭＳ Ｐゴシック" charset="0"/>
          <a:cs typeface="+mj-cs"/>
        </a:defRPr>
      </a:lvl1pPr>
    </p:titleStyle>
    <p:bodyStyle>
      <a:lvl1pPr marL="342900" indent="-3429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lang="de-DE" sz="2200" kern="1200" smtClean="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lang="de-DE"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slide" Target="slide6.xml"/><Relationship Id="rId4"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tags" Target="../tags/tag86.xml"/><Relationship Id="rId7" Type="http://schemas.openxmlformats.org/officeDocument/2006/relationships/diagramQuickStyle" Target="../diagrams/quickStyle2.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slide" Target="slide6.xml"/><Relationship Id="rId4" Type="http://schemas.openxmlformats.org/officeDocument/2006/relationships/slideLayout" Target="../slideLayouts/slideLayout4.xml"/><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5" Type="http://schemas.openxmlformats.org/officeDocument/2006/relationships/slide" Target="slide12.xml"/><Relationship Id="rId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slide" Target="slide12.xml"/><Relationship Id="rId5" Type="http://schemas.openxmlformats.org/officeDocument/2006/relationships/image" Target="../media/image7.jpeg"/><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 Id="rId5" Type="http://schemas.openxmlformats.org/officeDocument/2006/relationships/slide" Target="slide12.xml"/><Relationship Id="rId4"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tags" Target="../tags/tag98.xml"/><Relationship Id="rId7" Type="http://schemas.openxmlformats.org/officeDocument/2006/relationships/slide" Target="slide12.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slide" Target="slide15.xml"/><Relationship Id="rId5" Type="http://schemas.openxmlformats.org/officeDocument/2006/relationships/slideLayout" Target="../slideLayouts/slideLayout8.xml"/><Relationship Id="rId4" Type="http://schemas.openxmlformats.org/officeDocument/2006/relationships/tags" Target="../tags/tag99.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tags" Target="../tags/tag42.xml"/><Relationship Id="rId39" Type="http://schemas.openxmlformats.org/officeDocument/2006/relationships/tags" Target="../tags/tag55.xml"/><Relationship Id="rId21" Type="http://schemas.openxmlformats.org/officeDocument/2006/relationships/tags" Target="../tags/tag37.xml"/><Relationship Id="rId34" Type="http://schemas.openxmlformats.org/officeDocument/2006/relationships/tags" Target="../tags/tag50.xml"/><Relationship Id="rId42" Type="http://schemas.openxmlformats.org/officeDocument/2006/relationships/tags" Target="../tags/tag58.xml"/><Relationship Id="rId47" Type="http://schemas.openxmlformats.org/officeDocument/2006/relationships/tags" Target="../tags/tag63.xml"/><Relationship Id="rId50" Type="http://schemas.openxmlformats.org/officeDocument/2006/relationships/slide" Target="slide12.xml"/><Relationship Id="rId55" Type="http://schemas.openxmlformats.org/officeDocument/2006/relationships/slide" Target="slide66.xml"/><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tags" Target="../tags/tag41.xml"/><Relationship Id="rId33" Type="http://schemas.openxmlformats.org/officeDocument/2006/relationships/tags" Target="../tags/tag49.xml"/><Relationship Id="rId38" Type="http://schemas.openxmlformats.org/officeDocument/2006/relationships/tags" Target="../tags/tag54.xml"/><Relationship Id="rId46" Type="http://schemas.openxmlformats.org/officeDocument/2006/relationships/tags" Target="../tags/tag62.xml"/><Relationship Id="rId59" Type="http://schemas.openxmlformats.org/officeDocument/2006/relationships/slide" Target="slide92.xml"/><Relationship Id="rId2" Type="http://schemas.openxmlformats.org/officeDocument/2006/relationships/tags" Target="../tags/tag18.xml"/><Relationship Id="rId16" Type="http://schemas.openxmlformats.org/officeDocument/2006/relationships/tags" Target="../tags/tag32.xml"/><Relationship Id="rId20" Type="http://schemas.openxmlformats.org/officeDocument/2006/relationships/tags" Target="../tags/tag36.xml"/><Relationship Id="rId29" Type="http://schemas.openxmlformats.org/officeDocument/2006/relationships/tags" Target="../tags/tag45.xml"/><Relationship Id="rId41" Type="http://schemas.openxmlformats.org/officeDocument/2006/relationships/tags" Target="../tags/tag57.xml"/><Relationship Id="rId54" Type="http://schemas.openxmlformats.org/officeDocument/2006/relationships/slide" Target="slide64.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24" Type="http://schemas.openxmlformats.org/officeDocument/2006/relationships/tags" Target="../tags/tag40.xml"/><Relationship Id="rId32" Type="http://schemas.openxmlformats.org/officeDocument/2006/relationships/tags" Target="../tags/tag48.xml"/><Relationship Id="rId37" Type="http://schemas.openxmlformats.org/officeDocument/2006/relationships/tags" Target="../tags/tag53.xml"/><Relationship Id="rId40" Type="http://schemas.openxmlformats.org/officeDocument/2006/relationships/tags" Target="../tags/tag56.xml"/><Relationship Id="rId45" Type="http://schemas.openxmlformats.org/officeDocument/2006/relationships/tags" Target="../tags/tag61.xml"/><Relationship Id="rId53" Type="http://schemas.openxmlformats.org/officeDocument/2006/relationships/slide" Target="slide50.xml"/><Relationship Id="rId58" Type="http://schemas.openxmlformats.org/officeDocument/2006/relationships/slide" Target="slide82.xml"/><Relationship Id="rId5" Type="http://schemas.openxmlformats.org/officeDocument/2006/relationships/tags" Target="../tags/tag21.xml"/><Relationship Id="rId15" Type="http://schemas.openxmlformats.org/officeDocument/2006/relationships/tags" Target="../tags/tag31.xml"/><Relationship Id="rId23" Type="http://schemas.openxmlformats.org/officeDocument/2006/relationships/tags" Target="../tags/tag39.xml"/><Relationship Id="rId28" Type="http://schemas.openxmlformats.org/officeDocument/2006/relationships/tags" Target="../tags/tag44.xml"/><Relationship Id="rId36" Type="http://schemas.openxmlformats.org/officeDocument/2006/relationships/tags" Target="../tags/tag52.xml"/><Relationship Id="rId49" Type="http://schemas.openxmlformats.org/officeDocument/2006/relationships/slide" Target="slide6.xml"/><Relationship Id="rId57" Type="http://schemas.openxmlformats.org/officeDocument/2006/relationships/slide" Target="slide74.xml"/><Relationship Id="rId10" Type="http://schemas.openxmlformats.org/officeDocument/2006/relationships/tags" Target="../tags/tag26.xml"/><Relationship Id="rId19" Type="http://schemas.openxmlformats.org/officeDocument/2006/relationships/tags" Target="../tags/tag35.xml"/><Relationship Id="rId31" Type="http://schemas.openxmlformats.org/officeDocument/2006/relationships/tags" Target="../tags/tag47.xml"/><Relationship Id="rId44" Type="http://schemas.openxmlformats.org/officeDocument/2006/relationships/tags" Target="../tags/tag60.xml"/><Relationship Id="rId52" Type="http://schemas.openxmlformats.org/officeDocument/2006/relationships/slide" Target="slide33.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 Id="rId27" Type="http://schemas.openxmlformats.org/officeDocument/2006/relationships/tags" Target="../tags/tag43.xml"/><Relationship Id="rId30" Type="http://schemas.openxmlformats.org/officeDocument/2006/relationships/tags" Target="../tags/tag46.xml"/><Relationship Id="rId35" Type="http://schemas.openxmlformats.org/officeDocument/2006/relationships/tags" Target="../tags/tag51.xml"/><Relationship Id="rId43" Type="http://schemas.openxmlformats.org/officeDocument/2006/relationships/tags" Target="../tags/tag59.xml"/><Relationship Id="rId48" Type="http://schemas.openxmlformats.org/officeDocument/2006/relationships/slideLayout" Target="../slideLayouts/slideLayout5.xml"/><Relationship Id="rId56" Type="http://schemas.openxmlformats.org/officeDocument/2006/relationships/slide" Target="slide71.xml"/><Relationship Id="rId8" Type="http://schemas.openxmlformats.org/officeDocument/2006/relationships/tags" Target="../tags/tag24.xml"/><Relationship Id="rId51" Type="http://schemas.openxmlformats.org/officeDocument/2006/relationships/slide" Target="slide15.xml"/><Relationship Id="rId3" Type="http://schemas.openxmlformats.org/officeDocument/2006/relationships/tags" Target="../tags/tag19.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15.xml"/><Relationship Id="rId1" Type="http://schemas.openxmlformats.org/officeDocument/2006/relationships/tags" Target="../tags/tag100.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64.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slide" Target="slide12.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slide" Target="slide33.xml"/><Relationship Id="rId5" Type="http://schemas.openxmlformats.org/officeDocument/2006/relationships/slideLayout" Target="../slideLayouts/slideLayout8.xml"/><Relationship Id="rId4" Type="http://schemas.openxmlformats.org/officeDocument/2006/relationships/tags" Target="../tags/tag104.xml"/></Relationships>
</file>

<file path=ppt/slides/_rels/slide34.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tags" Target="../tags/tag107.xml"/><Relationship Id="rId7" Type="http://schemas.openxmlformats.org/officeDocument/2006/relationships/image" Target="../media/image26.wmf"/><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image" Target="../media/image25.jpeg"/><Relationship Id="rId11" Type="http://schemas.openxmlformats.org/officeDocument/2006/relationships/slide" Target="slide12.xml"/><Relationship Id="rId5" Type="http://schemas.openxmlformats.org/officeDocument/2006/relationships/slideLayout" Target="../slideLayouts/slideLayout2.xml"/><Relationship Id="rId10" Type="http://schemas.openxmlformats.org/officeDocument/2006/relationships/slide" Target="slide33.xml"/><Relationship Id="rId4" Type="http://schemas.openxmlformats.org/officeDocument/2006/relationships/tags" Target="../tags/tag108.xml"/><Relationship Id="rId9" Type="http://schemas.openxmlformats.org/officeDocument/2006/relationships/image" Target="../media/image28.wmf"/></Relationships>
</file>

<file path=ppt/slides/_rels/slide35.xml.rels><?xml version="1.0" encoding="UTF-8" standalone="yes"?>
<Relationships xmlns="http://schemas.openxmlformats.org/package/2006/relationships"><Relationship Id="rId3" Type="http://schemas.openxmlformats.org/officeDocument/2006/relationships/tags" Target="../tags/tag111.xml"/><Relationship Id="rId7" Type="http://schemas.openxmlformats.org/officeDocument/2006/relationships/slide" Target="slide12.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slide" Target="slide33.xml"/><Relationship Id="rId5" Type="http://schemas.openxmlformats.org/officeDocument/2006/relationships/slideLayout" Target="../slideLayouts/slideLayout2.xml"/><Relationship Id="rId4" Type="http://schemas.openxmlformats.org/officeDocument/2006/relationships/tags" Target="../tags/tag112.xml"/></Relationships>
</file>

<file path=ppt/slides/_rels/slide36.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tags" Target="../tags/tag115.xml"/><Relationship Id="rId7" Type="http://schemas.openxmlformats.org/officeDocument/2006/relationships/diagramLayout" Target="../diagrams/layout3.xml"/><Relationship Id="rId12" Type="http://schemas.openxmlformats.org/officeDocument/2006/relationships/slide" Target="slide12.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diagramData" Target="../diagrams/data3.xml"/><Relationship Id="rId11" Type="http://schemas.openxmlformats.org/officeDocument/2006/relationships/slide" Target="slide33.xml"/><Relationship Id="rId5" Type="http://schemas.openxmlformats.org/officeDocument/2006/relationships/slideLayout" Target="../slideLayouts/slideLayout2.xml"/><Relationship Id="rId10" Type="http://schemas.microsoft.com/office/2007/relationships/diagramDrawing" Target="../diagrams/drawing3.xml"/><Relationship Id="rId4" Type="http://schemas.openxmlformats.org/officeDocument/2006/relationships/tags" Target="../tags/tag116.xml"/><Relationship Id="rId9" Type="http://schemas.openxmlformats.org/officeDocument/2006/relationships/diagramColors" Target="../diagrams/colors3.xml"/></Relationships>
</file>

<file path=ppt/slides/_rels/slide37.xml.rels><?xml version="1.0" encoding="UTF-8" standalone="yes"?>
<Relationships xmlns="http://schemas.openxmlformats.org/package/2006/relationships"><Relationship Id="rId3" Type="http://schemas.openxmlformats.org/officeDocument/2006/relationships/tags" Target="../tags/tag119.xml"/><Relationship Id="rId7" Type="http://schemas.openxmlformats.org/officeDocument/2006/relationships/slide" Target="slide12.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slide" Target="slide33.xml"/><Relationship Id="rId5" Type="http://schemas.openxmlformats.org/officeDocument/2006/relationships/slideLayout" Target="../slideLayouts/slideLayout2.xml"/><Relationship Id="rId4" Type="http://schemas.openxmlformats.org/officeDocument/2006/relationships/tags" Target="../tags/tag120.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slide" Target="slide12.xml"/><Relationship Id="rId3" Type="http://schemas.openxmlformats.org/officeDocument/2006/relationships/tags" Target="../tags/tag123.xml"/><Relationship Id="rId7" Type="http://schemas.openxmlformats.org/officeDocument/2006/relationships/diagramData" Target="../diagrams/data4.xml"/><Relationship Id="rId12" Type="http://schemas.openxmlformats.org/officeDocument/2006/relationships/slide" Target="slide33.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image" Target="../media/image29.JPG"/><Relationship Id="rId11" Type="http://schemas.microsoft.com/office/2007/relationships/diagramDrawing" Target="../diagrams/drawing4.xml"/><Relationship Id="rId5" Type="http://schemas.openxmlformats.org/officeDocument/2006/relationships/slideLayout" Target="../slideLayouts/slideLayout5.xml"/><Relationship Id="rId10" Type="http://schemas.openxmlformats.org/officeDocument/2006/relationships/diagramColors" Target="../diagrams/colors4.xml"/><Relationship Id="rId4" Type="http://schemas.openxmlformats.org/officeDocument/2006/relationships/tags" Target="../tags/tag124.xml"/><Relationship Id="rId9"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tags" Target="../tags/tag127.xml"/><Relationship Id="rId7" Type="http://schemas.openxmlformats.org/officeDocument/2006/relationships/diagramLayout" Target="../diagrams/layout5.xml"/><Relationship Id="rId12" Type="http://schemas.openxmlformats.org/officeDocument/2006/relationships/slide" Target="slide12.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diagramData" Target="../diagrams/data5.xml"/><Relationship Id="rId11" Type="http://schemas.openxmlformats.org/officeDocument/2006/relationships/slide" Target="slide33.xml"/><Relationship Id="rId5" Type="http://schemas.openxmlformats.org/officeDocument/2006/relationships/slideLayout" Target="../slideLayouts/slideLayout2.xml"/><Relationship Id="rId10" Type="http://schemas.microsoft.com/office/2007/relationships/diagramDrawing" Target="../diagrams/drawing5.xml"/><Relationship Id="rId4" Type="http://schemas.openxmlformats.org/officeDocument/2006/relationships/tags" Target="../tags/tag128.xml"/><Relationship Id="rId9" Type="http://schemas.openxmlformats.org/officeDocument/2006/relationships/diagramColors" Target="../diagrams/colors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slide" Target="slide12.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32.xml"/></Relationships>
</file>

<file path=ppt/slides/_rels/slide41.xml.rels><?xml version="1.0" encoding="UTF-8" standalone="yes"?>
<Relationships xmlns="http://schemas.openxmlformats.org/package/2006/relationships"><Relationship Id="rId3" Type="http://schemas.openxmlformats.org/officeDocument/2006/relationships/tags" Target="../tags/tag135.xml"/><Relationship Id="rId7" Type="http://schemas.openxmlformats.org/officeDocument/2006/relationships/slide" Target="slide12.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36.xml"/></Relationships>
</file>

<file path=ppt/slides/_rels/slide42.xml.rels><?xml version="1.0" encoding="UTF-8" standalone="yes"?>
<Relationships xmlns="http://schemas.openxmlformats.org/package/2006/relationships"><Relationship Id="rId3" Type="http://schemas.openxmlformats.org/officeDocument/2006/relationships/tags" Target="../tags/tag139.xml"/><Relationship Id="rId7" Type="http://schemas.openxmlformats.org/officeDocument/2006/relationships/slide" Target="slide12.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40.xml"/></Relationships>
</file>

<file path=ppt/slides/_rels/slide43.xml.rels><?xml version="1.0" encoding="UTF-8" standalone="yes"?>
<Relationships xmlns="http://schemas.openxmlformats.org/package/2006/relationships"><Relationship Id="rId3" Type="http://schemas.openxmlformats.org/officeDocument/2006/relationships/tags" Target="../tags/tag143.xml"/><Relationship Id="rId7" Type="http://schemas.openxmlformats.org/officeDocument/2006/relationships/slide" Target="slide12.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44.xml"/></Relationships>
</file>

<file path=ppt/slides/_rels/slide44.xml.rels><?xml version="1.0" encoding="UTF-8" standalone="yes"?>
<Relationships xmlns="http://schemas.openxmlformats.org/package/2006/relationships"><Relationship Id="rId3" Type="http://schemas.openxmlformats.org/officeDocument/2006/relationships/tags" Target="../tags/tag147.xml"/><Relationship Id="rId7" Type="http://schemas.openxmlformats.org/officeDocument/2006/relationships/slide" Target="slide1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48.xml"/></Relationships>
</file>

<file path=ppt/slides/_rels/slide45.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tags" Target="../tags/tag151.xml"/><Relationship Id="rId7" Type="http://schemas.openxmlformats.org/officeDocument/2006/relationships/diagramLayout" Target="../diagrams/layout6.xml"/><Relationship Id="rId12" Type="http://schemas.openxmlformats.org/officeDocument/2006/relationships/slide" Target="slide1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diagramData" Target="../diagrams/data6.xml"/><Relationship Id="rId11" Type="http://schemas.openxmlformats.org/officeDocument/2006/relationships/slide" Target="slide33.xml"/><Relationship Id="rId5" Type="http://schemas.openxmlformats.org/officeDocument/2006/relationships/slideLayout" Target="../slideLayouts/slideLayout2.xml"/><Relationship Id="rId10" Type="http://schemas.microsoft.com/office/2007/relationships/diagramDrawing" Target="../diagrams/drawing6.xml"/><Relationship Id="rId4" Type="http://schemas.openxmlformats.org/officeDocument/2006/relationships/tags" Target="../tags/tag152.xml"/><Relationship Id="rId9" Type="http://schemas.openxmlformats.org/officeDocument/2006/relationships/diagramColors" Target="../diagrams/colors6.xml"/></Relationships>
</file>

<file path=ppt/slides/_rels/slide46.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tags" Target="../tags/tag155.xml"/><Relationship Id="rId7" Type="http://schemas.openxmlformats.org/officeDocument/2006/relationships/slide" Target="slide33.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slideLayout" Target="../slideLayouts/slideLayout4.xml"/><Relationship Id="rId5" Type="http://schemas.openxmlformats.org/officeDocument/2006/relationships/tags" Target="../tags/tag157.xml"/><Relationship Id="rId4" Type="http://schemas.openxmlformats.org/officeDocument/2006/relationships/tags" Target="../tags/tag156.xml"/></Relationships>
</file>

<file path=ppt/slides/_rels/slide47.xml.rels><?xml version="1.0" encoding="UTF-8" standalone="yes"?>
<Relationships xmlns="http://schemas.openxmlformats.org/package/2006/relationships"><Relationship Id="rId3" Type="http://schemas.openxmlformats.org/officeDocument/2006/relationships/tags" Target="../tags/tag160.xml"/><Relationship Id="rId7" Type="http://schemas.openxmlformats.org/officeDocument/2006/relationships/slide" Target="slide12.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slide" Target="slide33.xml"/><Relationship Id="rId5" Type="http://schemas.openxmlformats.org/officeDocument/2006/relationships/slideLayout" Target="../slideLayouts/slideLayout4.xml"/><Relationship Id="rId4" Type="http://schemas.openxmlformats.org/officeDocument/2006/relationships/tags" Target="../tags/tag161.xml"/></Relationships>
</file>

<file path=ppt/slides/_rels/slide4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tags" Target="../tags/tag164.xml"/><Relationship Id="rId7" Type="http://schemas.openxmlformats.org/officeDocument/2006/relationships/image" Target="../media/image31.png"/><Relationship Id="rId12" Type="http://schemas.openxmlformats.org/officeDocument/2006/relationships/slide" Target="slide12.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image" Target="../media/image30.jpeg"/><Relationship Id="rId11" Type="http://schemas.openxmlformats.org/officeDocument/2006/relationships/slide" Target="slide33.xml"/><Relationship Id="rId5" Type="http://schemas.openxmlformats.org/officeDocument/2006/relationships/slideLayout" Target="../slideLayouts/slideLayout5.xml"/><Relationship Id="rId10" Type="http://schemas.openxmlformats.org/officeDocument/2006/relationships/image" Target="../media/image34.gif"/><Relationship Id="rId4" Type="http://schemas.openxmlformats.org/officeDocument/2006/relationships/tags" Target="../tags/tag165.xml"/><Relationship Id="rId9" Type="http://schemas.openxmlformats.org/officeDocument/2006/relationships/image" Target="../media/image33.png"/></Relationships>
</file>

<file path=ppt/slides/_rels/slide4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168.xml"/><Relationship Id="rId7" Type="http://schemas.openxmlformats.org/officeDocument/2006/relationships/image" Target="../media/image35.jpeg"/><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slideLayout" Target="../slideLayouts/slideLayout5.xml"/><Relationship Id="rId11" Type="http://schemas.openxmlformats.org/officeDocument/2006/relationships/slide" Target="slide12.xml"/><Relationship Id="rId5" Type="http://schemas.openxmlformats.org/officeDocument/2006/relationships/tags" Target="../tags/tag170.xml"/><Relationship Id="rId10" Type="http://schemas.openxmlformats.org/officeDocument/2006/relationships/slide" Target="slide33.xml"/><Relationship Id="rId4" Type="http://schemas.openxmlformats.org/officeDocument/2006/relationships/tags" Target="../tags/tag169.xml"/><Relationship Id="rId9"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slide" Target="slide1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slide" Target="slide50.xml"/><Relationship Id="rId5" Type="http://schemas.openxmlformats.org/officeDocument/2006/relationships/slideLayout" Target="../slideLayouts/slideLayout8.xml"/><Relationship Id="rId4" Type="http://schemas.openxmlformats.org/officeDocument/2006/relationships/tags" Target="../tags/tag174.xml"/></Relationships>
</file>

<file path=ppt/slides/_rels/slide51.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tags" Target="../tags/tag177.xml"/><Relationship Id="rId7" Type="http://schemas.openxmlformats.org/officeDocument/2006/relationships/slide" Target="slide50.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image" Target="../media/image37.JPG"/><Relationship Id="rId5" Type="http://schemas.openxmlformats.org/officeDocument/2006/relationships/slideLayout" Target="../slideLayouts/slideLayout5.xml"/><Relationship Id="rId4" Type="http://schemas.openxmlformats.org/officeDocument/2006/relationships/tags" Target="../tags/tag178.xml"/></Relationships>
</file>

<file path=ppt/slides/_rels/slide52.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tags" Target="../tags/tag181.xml"/><Relationship Id="rId7" Type="http://schemas.openxmlformats.org/officeDocument/2006/relationships/image" Target="../media/image38.png"/><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slideLayout" Target="../slideLayouts/slideLayout5.xml"/><Relationship Id="rId5" Type="http://schemas.openxmlformats.org/officeDocument/2006/relationships/tags" Target="../tags/tag183.xml"/><Relationship Id="rId4" Type="http://schemas.openxmlformats.org/officeDocument/2006/relationships/tags" Target="../tags/tag182.xml"/><Relationship Id="rId9" Type="http://schemas.openxmlformats.org/officeDocument/2006/relationships/slide" Target="slide12.xml"/></Relationships>
</file>

<file path=ppt/slides/_rels/slide53.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tags" Target="../tags/tag186.xml"/><Relationship Id="rId7" Type="http://schemas.openxmlformats.org/officeDocument/2006/relationships/image" Target="../media/image39.png"/><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slideLayout" Target="../slideLayouts/slideLayout5.xml"/><Relationship Id="rId5" Type="http://schemas.openxmlformats.org/officeDocument/2006/relationships/tags" Target="../tags/tag188.xml"/><Relationship Id="rId4" Type="http://schemas.openxmlformats.org/officeDocument/2006/relationships/tags" Target="../tags/tag187.xml"/><Relationship Id="rId9" Type="http://schemas.openxmlformats.org/officeDocument/2006/relationships/slide" Target="slide12.xml"/></Relationships>
</file>

<file path=ppt/slides/_rels/slide54.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tags" Target="../tags/tag191.xml"/><Relationship Id="rId7" Type="http://schemas.openxmlformats.org/officeDocument/2006/relationships/image" Target="../media/image40.png"/><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slideLayout" Target="../slideLayouts/slideLayout5.xml"/><Relationship Id="rId5" Type="http://schemas.openxmlformats.org/officeDocument/2006/relationships/tags" Target="../tags/tag193.xml"/><Relationship Id="rId4" Type="http://schemas.openxmlformats.org/officeDocument/2006/relationships/tags" Target="../tags/tag192.xml"/><Relationship Id="rId9" Type="http://schemas.openxmlformats.org/officeDocument/2006/relationships/slide" Target="slide12.xml"/></Relationships>
</file>

<file path=ppt/slides/_rels/slide55.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tags" Target="../tags/tag196.xml"/><Relationship Id="rId7" Type="http://schemas.openxmlformats.org/officeDocument/2006/relationships/image" Target="../media/image41.jpeg"/><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slideLayout" Target="../slideLayouts/slideLayout5.xml"/><Relationship Id="rId5" Type="http://schemas.openxmlformats.org/officeDocument/2006/relationships/tags" Target="../tags/tag198.xml"/><Relationship Id="rId4" Type="http://schemas.openxmlformats.org/officeDocument/2006/relationships/tags" Target="../tags/tag197.xml"/><Relationship Id="rId9" Type="http://schemas.openxmlformats.org/officeDocument/2006/relationships/slide" Target="slide12.xml"/></Relationships>
</file>

<file path=ppt/slides/_rels/slide56.xml.rels><?xml version="1.0" encoding="UTF-8" standalone="yes"?>
<Relationships xmlns="http://schemas.openxmlformats.org/package/2006/relationships"><Relationship Id="rId3" Type="http://schemas.openxmlformats.org/officeDocument/2006/relationships/tags" Target="../tags/tag201.xml"/><Relationship Id="rId7" Type="http://schemas.openxmlformats.org/officeDocument/2006/relationships/slide" Target="slide12.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slide" Target="slide50.xml"/><Relationship Id="rId5" Type="http://schemas.openxmlformats.org/officeDocument/2006/relationships/slideLayout" Target="../slideLayouts/slideLayout4.xml"/><Relationship Id="rId4" Type="http://schemas.openxmlformats.org/officeDocument/2006/relationships/tags" Target="../tags/tag202.xml"/></Relationships>
</file>

<file path=ppt/slides/_rels/slide57.xml.rels><?xml version="1.0" encoding="UTF-8" standalone="yes"?>
<Relationships xmlns="http://schemas.openxmlformats.org/package/2006/relationships"><Relationship Id="rId3" Type="http://schemas.openxmlformats.org/officeDocument/2006/relationships/tags" Target="../tags/tag205.xml"/><Relationship Id="rId7" Type="http://schemas.openxmlformats.org/officeDocument/2006/relationships/slide" Target="slide12.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slide" Target="slide50.xml"/><Relationship Id="rId5" Type="http://schemas.openxmlformats.org/officeDocument/2006/relationships/slideLayout" Target="../slideLayouts/slideLayout4.xml"/><Relationship Id="rId4" Type="http://schemas.openxmlformats.org/officeDocument/2006/relationships/tags" Target="../tags/tag206.xml"/></Relationships>
</file>

<file path=ppt/slides/_rels/slide58.xml.rels><?xml version="1.0" encoding="UTF-8" standalone="yes"?>
<Relationships xmlns="http://schemas.openxmlformats.org/package/2006/relationships"><Relationship Id="rId3" Type="http://schemas.openxmlformats.org/officeDocument/2006/relationships/tags" Target="../tags/tag209.xml"/><Relationship Id="rId7" Type="http://schemas.openxmlformats.org/officeDocument/2006/relationships/slide" Target="slide12.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slide" Target="slide50.xml"/><Relationship Id="rId5" Type="http://schemas.openxmlformats.org/officeDocument/2006/relationships/slideLayout" Target="../slideLayouts/slideLayout4.xml"/><Relationship Id="rId4" Type="http://schemas.openxmlformats.org/officeDocument/2006/relationships/tags" Target="../tags/tag210.xml"/></Relationships>
</file>

<file path=ppt/slides/_rels/slide59.xml.rels><?xml version="1.0" encoding="UTF-8" standalone="yes"?>
<Relationships xmlns="http://schemas.openxmlformats.org/package/2006/relationships"><Relationship Id="rId3" Type="http://schemas.openxmlformats.org/officeDocument/2006/relationships/tags" Target="../tags/tag213.xml"/><Relationship Id="rId7" Type="http://schemas.openxmlformats.org/officeDocument/2006/relationships/slide" Target="slide12.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 Target="slide50.xml"/><Relationship Id="rId5" Type="http://schemas.openxmlformats.org/officeDocument/2006/relationships/slideLayout" Target="../slideLayouts/slideLayout2.xml"/><Relationship Id="rId4" Type="http://schemas.openxmlformats.org/officeDocument/2006/relationships/tags" Target="../tags/tag214.xml"/></Relationships>
</file>

<file path=ppt/slides/_rels/slide6.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slide" Target="slide6.xml"/><Relationship Id="rId4"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tags" Target="../tags/tag217.xml"/><Relationship Id="rId7" Type="http://schemas.openxmlformats.org/officeDocument/2006/relationships/slide" Target="slide12.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slide" Target="slide50.xml"/><Relationship Id="rId5" Type="http://schemas.openxmlformats.org/officeDocument/2006/relationships/slideLayout" Target="../slideLayouts/slideLayout2.xml"/><Relationship Id="rId4" Type="http://schemas.openxmlformats.org/officeDocument/2006/relationships/tags" Target="../tags/tag218.xml"/></Relationships>
</file>

<file path=ppt/slides/_rels/slide61.xml.rels><?xml version="1.0" encoding="UTF-8" standalone="yes"?>
<Relationships xmlns="http://schemas.openxmlformats.org/package/2006/relationships"><Relationship Id="rId3" Type="http://schemas.openxmlformats.org/officeDocument/2006/relationships/tags" Target="../tags/tag221.xml"/><Relationship Id="rId7" Type="http://schemas.openxmlformats.org/officeDocument/2006/relationships/slide" Target="slide12.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slide" Target="slide50.xml"/><Relationship Id="rId5" Type="http://schemas.openxmlformats.org/officeDocument/2006/relationships/slideLayout" Target="../slideLayouts/slideLayout2.xml"/><Relationship Id="rId4" Type="http://schemas.openxmlformats.org/officeDocument/2006/relationships/tags" Target="../tags/tag222.xml"/></Relationships>
</file>

<file path=ppt/slides/_rels/slide62.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tags" Target="../tags/tag225.xml"/><Relationship Id="rId7" Type="http://schemas.openxmlformats.org/officeDocument/2006/relationships/slide" Target="slide50.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image" Target="../media/image42.png"/><Relationship Id="rId5" Type="http://schemas.openxmlformats.org/officeDocument/2006/relationships/slideLayout" Target="../slideLayouts/slideLayout2.xml"/><Relationship Id="rId4" Type="http://schemas.openxmlformats.org/officeDocument/2006/relationships/tags" Target="../tags/tag226.xml"/></Relationships>
</file>

<file path=ppt/slides/_rels/slide63.xml.rels><?xml version="1.0" encoding="UTF-8" standalone="yes"?>
<Relationships xmlns="http://schemas.openxmlformats.org/package/2006/relationships"><Relationship Id="rId3" Type="http://schemas.openxmlformats.org/officeDocument/2006/relationships/tags" Target="../tags/tag229.xml"/><Relationship Id="rId7" Type="http://schemas.openxmlformats.org/officeDocument/2006/relationships/slide" Target="slide12.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slide" Target="slide50.xml"/><Relationship Id="rId5" Type="http://schemas.openxmlformats.org/officeDocument/2006/relationships/slideLayout" Target="../slideLayouts/slideLayout4.xml"/><Relationship Id="rId4" Type="http://schemas.openxmlformats.org/officeDocument/2006/relationships/tags" Target="../tags/tag230.xml"/></Relationships>
</file>

<file path=ppt/slides/_rels/slide64.xml.rels><?xml version="1.0" encoding="UTF-8" standalone="yes"?>
<Relationships xmlns="http://schemas.openxmlformats.org/package/2006/relationships"><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 Id="rId5" Type="http://schemas.openxmlformats.org/officeDocument/2006/relationships/slide" Target="slide64.xml"/><Relationship Id="rId4"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 Id="rId5" Type="http://schemas.openxmlformats.org/officeDocument/2006/relationships/slide" Target="slide64.xml"/><Relationship Id="rId4"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tags" Target="../tags/tag239.xml"/><Relationship Id="rId7" Type="http://schemas.openxmlformats.org/officeDocument/2006/relationships/slide" Target="slide64.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slide" Target="slide66.xml"/><Relationship Id="rId5" Type="http://schemas.openxmlformats.org/officeDocument/2006/relationships/slideLayout" Target="../slideLayouts/slideLayout8.xml"/><Relationship Id="rId4" Type="http://schemas.openxmlformats.org/officeDocument/2006/relationships/tags" Target="../tags/tag240.xml"/></Relationships>
</file>

<file path=ppt/slides/_rels/slide67.xml.rels><?xml version="1.0" encoding="UTF-8" standalone="yes"?>
<Relationships xmlns="http://schemas.openxmlformats.org/package/2006/relationships"><Relationship Id="rId3" Type="http://schemas.openxmlformats.org/officeDocument/2006/relationships/tags" Target="../tags/tag243.xml"/><Relationship Id="rId7" Type="http://schemas.openxmlformats.org/officeDocument/2006/relationships/slide" Target="slide64.xml"/><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slide" Target="slide66.xml"/><Relationship Id="rId5" Type="http://schemas.openxmlformats.org/officeDocument/2006/relationships/slideLayout" Target="../slideLayouts/slideLayout4.xml"/><Relationship Id="rId4" Type="http://schemas.openxmlformats.org/officeDocument/2006/relationships/tags" Target="../tags/tag244.xml"/></Relationships>
</file>

<file path=ppt/slides/_rels/slide68.xml.rels><?xml version="1.0" encoding="UTF-8" standalone="yes"?>
<Relationships xmlns="http://schemas.openxmlformats.org/package/2006/relationships"><Relationship Id="rId3" Type="http://schemas.openxmlformats.org/officeDocument/2006/relationships/tags" Target="../tags/tag247.xml"/><Relationship Id="rId7" Type="http://schemas.openxmlformats.org/officeDocument/2006/relationships/slide" Target="slide64.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slide" Target="slide66.xml"/><Relationship Id="rId5" Type="http://schemas.openxmlformats.org/officeDocument/2006/relationships/slideLayout" Target="../slideLayouts/slideLayout4.xml"/><Relationship Id="rId4" Type="http://schemas.openxmlformats.org/officeDocument/2006/relationships/tags" Target="../tags/tag248.xml"/></Relationships>
</file>

<file path=ppt/slides/_rels/slide69.xml.rels><?xml version="1.0" encoding="UTF-8" standalone="yes"?>
<Relationships xmlns="http://schemas.openxmlformats.org/package/2006/relationships"><Relationship Id="rId3" Type="http://schemas.openxmlformats.org/officeDocument/2006/relationships/tags" Target="../tags/tag251.xml"/><Relationship Id="rId7" Type="http://schemas.openxmlformats.org/officeDocument/2006/relationships/slide" Target="slide64.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slide" Target="slide66.xml"/><Relationship Id="rId5" Type="http://schemas.openxmlformats.org/officeDocument/2006/relationships/slideLayout" Target="../slideLayouts/slideLayout4.xml"/><Relationship Id="rId4" Type="http://schemas.openxmlformats.org/officeDocument/2006/relationships/tags" Target="../tags/tag25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slide" Target="slide6.xml"/><Relationship Id="rId3" Type="http://schemas.openxmlformats.org/officeDocument/2006/relationships/tags" Target="../tags/tag74.xml"/><Relationship Id="rId7" Type="http://schemas.openxmlformats.org/officeDocument/2006/relationships/image" Target="../media/image6.jpeg"/><Relationship Id="rId12" Type="http://schemas.microsoft.com/office/2007/relationships/diagramDrawing" Target="../diagrams/drawing1.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5.JPG"/><Relationship Id="rId11" Type="http://schemas.openxmlformats.org/officeDocument/2006/relationships/diagramColors" Target="../diagrams/colors1.xml"/><Relationship Id="rId5" Type="http://schemas.openxmlformats.org/officeDocument/2006/relationships/image" Target="../media/image4.JPG"/><Relationship Id="rId10" Type="http://schemas.openxmlformats.org/officeDocument/2006/relationships/diagramQuickStyle" Target="../diagrams/quickStyle1.xml"/><Relationship Id="rId4" Type="http://schemas.openxmlformats.org/officeDocument/2006/relationships/slideLayout" Target="../slideLayouts/slideLayout3.xml"/><Relationship Id="rId9"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3" Type="http://schemas.openxmlformats.org/officeDocument/2006/relationships/tags" Target="../tags/tag255.xml"/><Relationship Id="rId7" Type="http://schemas.openxmlformats.org/officeDocument/2006/relationships/slide" Target="slide64.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slide" Target="slide66.xml"/><Relationship Id="rId5" Type="http://schemas.openxmlformats.org/officeDocument/2006/relationships/slideLayout" Target="../slideLayouts/slideLayout4.xml"/><Relationship Id="rId4" Type="http://schemas.openxmlformats.org/officeDocument/2006/relationships/tags" Target="../tags/tag256.xml"/></Relationships>
</file>

<file path=ppt/slides/_rels/slide71.xml.rels><?xml version="1.0" encoding="UTF-8" standalone="yes"?>
<Relationships xmlns="http://schemas.openxmlformats.org/package/2006/relationships"><Relationship Id="rId3" Type="http://schemas.openxmlformats.org/officeDocument/2006/relationships/tags" Target="../tags/tag259.xml"/><Relationship Id="rId7" Type="http://schemas.openxmlformats.org/officeDocument/2006/relationships/slide" Target="slide64.xml"/><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slide" Target="slide71.xml"/><Relationship Id="rId5" Type="http://schemas.openxmlformats.org/officeDocument/2006/relationships/slideLayout" Target="../slideLayouts/slideLayout8.xml"/><Relationship Id="rId4" Type="http://schemas.openxmlformats.org/officeDocument/2006/relationships/tags" Target="../tags/tag260.xml"/></Relationships>
</file>

<file path=ppt/slides/_rels/slide72.xml.rels><?xml version="1.0" encoding="UTF-8" standalone="yes"?>
<Relationships xmlns="http://schemas.openxmlformats.org/package/2006/relationships"><Relationship Id="rId8" Type="http://schemas.openxmlformats.org/officeDocument/2006/relationships/slide" Target="slide64.xml"/><Relationship Id="rId3" Type="http://schemas.openxmlformats.org/officeDocument/2006/relationships/tags" Target="../tags/tag263.xml"/><Relationship Id="rId7" Type="http://schemas.openxmlformats.org/officeDocument/2006/relationships/slide" Target="slide71.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image" Target="../media/image43.JPG"/><Relationship Id="rId5" Type="http://schemas.openxmlformats.org/officeDocument/2006/relationships/slideLayout" Target="../slideLayouts/slideLayout4.xml"/><Relationship Id="rId4" Type="http://schemas.openxmlformats.org/officeDocument/2006/relationships/tags" Target="../tags/tag264.xml"/></Relationships>
</file>

<file path=ppt/slides/_rels/slide73.xml.rels><?xml version="1.0" encoding="UTF-8" standalone="yes"?>
<Relationships xmlns="http://schemas.openxmlformats.org/package/2006/relationships"><Relationship Id="rId8" Type="http://schemas.openxmlformats.org/officeDocument/2006/relationships/slide" Target="slide64.xml"/><Relationship Id="rId3" Type="http://schemas.openxmlformats.org/officeDocument/2006/relationships/tags" Target="../tags/tag267.xml"/><Relationship Id="rId7" Type="http://schemas.openxmlformats.org/officeDocument/2006/relationships/slide" Target="slide71.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image" Target="../media/image44.JPG"/><Relationship Id="rId5" Type="http://schemas.openxmlformats.org/officeDocument/2006/relationships/slideLayout" Target="../slideLayouts/slideLayout4.xml"/><Relationship Id="rId4" Type="http://schemas.openxmlformats.org/officeDocument/2006/relationships/tags" Target="../tags/tag268.xml"/></Relationships>
</file>

<file path=ppt/slides/_rels/slide74.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5" Type="http://schemas.openxmlformats.org/officeDocument/2006/relationships/slide" Target="slide74.xml"/><Relationship Id="rId4"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tags" Target="../tags/tag274.xml"/><Relationship Id="rId7" Type="http://schemas.openxmlformats.org/officeDocument/2006/relationships/diagramData" Target="../diagrams/data7.xml"/><Relationship Id="rId12" Type="http://schemas.openxmlformats.org/officeDocument/2006/relationships/slide" Target="slide74.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image" Target="../media/image45.jpeg"/><Relationship Id="rId11" Type="http://schemas.microsoft.com/office/2007/relationships/diagramDrawing" Target="../diagrams/drawing7.xml"/><Relationship Id="rId5" Type="http://schemas.openxmlformats.org/officeDocument/2006/relationships/slideLayout" Target="../slideLayouts/slideLayout5.xml"/><Relationship Id="rId10" Type="http://schemas.openxmlformats.org/officeDocument/2006/relationships/diagramColors" Target="../diagrams/colors7.xml"/><Relationship Id="rId4" Type="http://schemas.openxmlformats.org/officeDocument/2006/relationships/tags" Target="../tags/tag275.xml"/><Relationship Id="rId9" Type="http://schemas.openxmlformats.org/officeDocument/2006/relationships/diagramQuickStyle" Target="../diagrams/quickStyle7.xml"/></Relationships>
</file>

<file path=ppt/slides/_rels/slide76.xml.rels><?xml version="1.0" encoding="UTF-8" standalone="yes"?>
<Relationships xmlns="http://schemas.openxmlformats.org/package/2006/relationships"><Relationship Id="rId3" Type="http://schemas.openxmlformats.org/officeDocument/2006/relationships/tags" Target="../tags/tag278.xml"/><Relationship Id="rId7" Type="http://schemas.openxmlformats.org/officeDocument/2006/relationships/slide" Target="slide74.xml"/><Relationship Id="rId2" Type="http://schemas.openxmlformats.org/officeDocument/2006/relationships/tags" Target="../tags/tag277.xml"/><Relationship Id="rId1" Type="http://schemas.openxmlformats.org/officeDocument/2006/relationships/tags" Target="../tags/tag276.xml"/><Relationship Id="rId6" Type="http://schemas.openxmlformats.org/officeDocument/2006/relationships/image" Target="../media/image46.png"/><Relationship Id="rId5" Type="http://schemas.openxmlformats.org/officeDocument/2006/relationships/slideLayout" Target="../slideLayouts/slideLayout5.xml"/><Relationship Id="rId4" Type="http://schemas.openxmlformats.org/officeDocument/2006/relationships/tags" Target="../tags/tag279.xml"/></Relationships>
</file>

<file path=ppt/slides/_rels/slide77.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tags" Target="../tags/tag282.xml"/><Relationship Id="rId7" Type="http://schemas.openxmlformats.org/officeDocument/2006/relationships/image" Target="../media/image48.png"/><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image" Target="../media/image47.png"/><Relationship Id="rId5" Type="http://schemas.openxmlformats.org/officeDocument/2006/relationships/slideLayout" Target="../slideLayouts/slideLayout5.xml"/><Relationship Id="rId4" Type="http://schemas.openxmlformats.org/officeDocument/2006/relationships/tags" Target="../tags/tag283.xml"/></Relationships>
</file>

<file path=ppt/slides/_rels/slide78.xml.rels><?xml version="1.0" encoding="UTF-8" standalone="yes"?>
<Relationships xmlns="http://schemas.openxmlformats.org/package/2006/relationships"><Relationship Id="rId3" Type="http://schemas.openxmlformats.org/officeDocument/2006/relationships/tags" Target="../tags/tag286.xml"/><Relationship Id="rId7" Type="http://schemas.openxmlformats.org/officeDocument/2006/relationships/slide" Target="slide74.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image" Target="../media/image49.png"/><Relationship Id="rId5" Type="http://schemas.openxmlformats.org/officeDocument/2006/relationships/slideLayout" Target="../slideLayouts/slideLayout5.xml"/><Relationship Id="rId4" Type="http://schemas.openxmlformats.org/officeDocument/2006/relationships/tags" Target="../tags/tag287.xml"/></Relationships>
</file>

<file path=ppt/slides/_rels/slide79.xml.rels><?xml version="1.0" encoding="UTF-8" standalone="yes"?>
<Relationships xmlns="http://schemas.openxmlformats.org/package/2006/relationships"><Relationship Id="rId3" Type="http://schemas.openxmlformats.org/officeDocument/2006/relationships/tags" Target="../tags/tag290.xml"/><Relationship Id="rId7" Type="http://schemas.openxmlformats.org/officeDocument/2006/relationships/slide" Target="slide74.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image" Target="../media/image46.png"/><Relationship Id="rId5" Type="http://schemas.openxmlformats.org/officeDocument/2006/relationships/slideLayout" Target="../slideLayouts/slideLayout5.xml"/><Relationship Id="rId4" Type="http://schemas.openxmlformats.org/officeDocument/2006/relationships/tags" Target="../tags/tag291.xml"/></Relationships>
</file>

<file path=ppt/slides/_rels/slide8.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 Target="slide6.xml"/><Relationship Id="rId4"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tags" Target="../tags/tag294.xml"/><Relationship Id="rId7" Type="http://schemas.openxmlformats.org/officeDocument/2006/relationships/image" Target="../media/image48.png"/><Relationship Id="rId2" Type="http://schemas.openxmlformats.org/officeDocument/2006/relationships/tags" Target="../tags/tag293.xml"/><Relationship Id="rId1" Type="http://schemas.openxmlformats.org/officeDocument/2006/relationships/tags" Target="../tags/tag292.xml"/><Relationship Id="rId6" Type="http://schemas.openxmlformats.org/officeDocument/2006/relationships/image" Target="../media/image47.png"/><Relationship Id="rId5" Type="http://schemas.openxmlformats.org/officeDocument/2006/relationships/slideLayout" Target="../slideLayouts/slideLayout5.xml"/><Relationship Id="rId4" Type="http://schemas.openxmlformats.org/officeDocument/2006/relationships/tags" Target="../tags/tag295.xml"/></Relationships>
</file>

<file path=ppt/slides/_rels/slide81.xml.rels><?xml version="1.0" encoding="UTF-8" standalone="yes"?>
<Relationships xmlns="http://schemas.openxmlformats.org/package/2006/relationships"><Relationship Id="rId3" Type="http://schemas.openxmlformats.org/officeDocument/2006/relationships/tags" Target="../tags/tag298.xml"/><Relationship Id="rId7" Type="http://schemas.openxmlformats.org/officeDocument/2006/relationships/slide" Target="slide74.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image" Target="../media/image49.png"/><Relationship Id="rId5" Type="http://schemas.openxmlformats.org/officeDocument/2006/relationships/slideLayout" Target="../slideLayouts/slideLayout5.xml"/><Relationship Id="rId4" Type="http://schemas.openxmlformats.org/officeDocument/2006/relationships/tags" Target="../tags/tag299.xml"/></Relationships>
</file>

<file path=ppt/slides/_rels/slide82.xml.rels><?xml version="1.0" encoding="UTF-8" standalone="yes"?>
<Relationships xmlns="http://schemas.openxmlformats.org/package/2006/relationships"><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 Id="rId5" Type="http://schemas.openxmlformats.org/officeDocument/2006/relationships/slide" Target="slide82.xml"/><Relationship Id="rId4"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tags" Target="../tags/tag305.xml"/><Relationship Id="rId7" Type="http://schemas.openxmlformats.org/officeDocument/2006/relationships/diagramLayout" Target="../diagrams/layout8.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diagramData" Target="../diagrams/data8.xml"/><Relationship Id="rId11" Type="http://schemas.openxmlformats.org/officeDocument/2006/relationships/slide" Target="slide82.xml"/><Relationship Id="rId5" Type="http://schemas.openxmlformats.org/officeDocument/2006/relationships/image" Target="../media/image50.jpeg"/><Relationship Id="rId10" Type="http://schemas.microsoft.com/office/2007/relationships/diagramDrawing" Target="../diagrams/drawing8.xml"/><Relationship Id="rId4" Type="http://schemas.openxmlformats.org/officeDocument/2006/relationships/slideLayout" Target="../slideLayouts/slideLayout2.xml"/><Relationship Id="rId9" Type="http://schemas.openxmlformats.org/officeDocument/2006/relationships/diagramColors" Target="../diagrams/colors8.xml"/></Relationships>
</file>

<file path=ppt/slides/_rels/slide84.xml.rels><?xml version="1.0" encoding="UTF-8" standalone="yes"?>
<Relationships xmlns="http://schemas.openxmlformats.org/package/2006/relationships"><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 Id="rId5" Type="http://schemas.openxmlformats.org/officeDocument/2006/relationships/slide" Target="slide82.xml"/><Relationship Id="rId4"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tags" Target="../tags/tag311.xml"/><Relationship Id="rId7" Type="http://schemas.openxmlformats.org/officeDocument/2006/relationships/diagramData" Target="../diagrams/data9.xml"/><Relationship Id="rId12" Type="http://schemas.openxmlformats.org/officeDocument/2006/relationships/slide" Target="slide82.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image" Target="../media/image52.jpeg"/><Relationship Id="rId11" Type="http://schemas.microsoft.com/office/2007/relationships/diagramDrawing" Target="../diagrams/drawing9.xml"/><Relationship Id="rId5" Type="http://schemas.openxmlformats.org/officeDocument/2006/relationships/image" Target="../media/image51.jpeg"/><Relationship Id="rId10" Type="http://schemas.openxmlformats.org/officeDocument/2006/relationships/diagramColors" Target="../diagrams/colors9.xml"/><Relationship Id="rId4" Type="http://schemas.openxmlformats.org/officeDocument/2006/relationships/slideLayout" Target="../slideLayouts/slideLayout2.xml"/><Relationship Id="rId9" Type="http://schemas.openxmlformats.org/officeDocument/2006/relationships/diagramQuickStyle" Target="../diagrams/quickStyle9.xml"/></Relationships>
</file>

<file path=ppt/slides/_rels/slide86.xml.rels><?xml version="1.0" encoding="UTF-8" standalone="yes"?>
<Relationships xmlns="http://schemas.openxmlformats.org/package/2006/relationships"><Relationship Id="rId8" Type="http://schemas.openxmlformats.org/officeDocument/2006/relationships/image" Target="../media/image56.jpeg"/><Relationship Id="rId13" Type="http://schemas.microsoft.com/office/2007/relationships/diagramDrawing" Target="../diagrams/drawing10.xml"/><Relationship Id="rId3" Type="http://schemas.openxmlformats.org/officeDocument/2006/relationships/tags" Target="../tags/tag314.xml"/><Relationship Id="rId7" Type="http://schemas.openxmlformats.org/officeDocument/2006/relationships/image" Target="../media/image55.jpeg"/><Relationship Id="rId12" Type="http://schemas.openxmlformats.org/officeDocument/2006/relationships/diagramColors" Target="../diagrams/colors10.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image" Target="../media/image54.jpeg"/><Relationship Id="rId11" Type="http://schemas.openxmlformats.org/officeDocument/2006/relationships/diagramQuickStyle" Target="../diagrams/quickStyle10.xml"/><Relationship Id="rId5" Type="http://schemas.openxmlformats.org/officeDocument/2006/relationships/image" Target="../media/image53.jpeg"/><Relationship Id="rId10" Type="http://schemas.openxmlformats.org/officeDocument/2006/relationships/diagramLayout" Target="../diagrams/layout10.xml"/><Relationship Id="rId4" Type="http://schemas.openxmlformats.org/officeDocument/2006/relationships/slideLayout" Target="../slideLayouts/slideLayout2.xml"/><Relationship Id="rId9" Type="http://schemas.openxmlformats.org/officeDocument/2006/relationships/diagramData" Target="../diagrams/data10.xml"/><Relationship Id="rId14" Type="http://schemas.openxmlformats.org/officeDocument/2006/relationships/slide" Target="slide82.xml"/></Relationships>
</file>

<file path=ppt/slides/_rels/slide87.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tags" Target="../tags/tag317.xml"/><Relationship Id="rId7" Type="http://schemas.openxmlformats.org/officeDocument/2006/relationships/diagramLayout" Target="../diagrams/layout11.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diagramData" Target="../diagrams/data11.xml"/><Relationship Id="rId11" Type="http://schemas.openxmlformats.org/officeDocument/2006/relationships/slide" Target="slide82.xml"/><Relationship Id="rId5" Type="http://schemas.openxmlformats.org/officeDocument/2006/relationships/image" Target="../media/image57.jpeg"/><Relationship Id="rId10" Type="http://schemas.microsoft.com/office/2007/relationships/diagramDrawing" Target="../diagrams/drawing11.xml"/><Relationship Id="rId4" Type="http://schemas.openxmlformats.org/officeDocument/2006/relationships/slideLayout" Target="../slideLayouts/slideLayout2.xml"/><Relationship Id="rId9" Type="http://schemas.openxmlformats.org/officeDocument/2006/relationships/diagramColors" Target="../diagrams/colors11.xml"/></Relationships>
</file>

<file path=ppt/slides/_rels/slide88.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tags" Target="../tags/tag320.xml"/><Relationship Id="rId7" Type="http://schemas.openxmlformats.org/officeDocument/2006/relationships/diagramLayout" Target="../diagrams/layout12.xml"/><Relationship Id="rId2" Type="http://schemas.openxmlformats.org/officeDocument/2006/relationships/tags" Target="../tags/tag319.xml"/><Relationship Id="rId1" Type="http://schemas.openxmlformats.org/officeDocument/2006/relationships/tags" Target="../tags/tag318.xml"/><Relationship Id="rId6" Type="http://schemas.openxmlformats.org/officeDocument/2006/relationships/diagramData" Target="../diagrams/data12.xml"/><Relationship Id="rId11" Type="http://schemas.openxmlformats.org/officeDocument/2006/relationships/slide" Target="slide82.xml"/><Relationship Id="rId5" Type="http://schemas.openxmlformats.org/officeDocument/2006/relationships/image" Target="../media/image58.jpeg"/><Relationship Id="rId10" Type="http://schemas.microsoft.com/office/2007/relationships/diagramDrawing" Target="../diagrams/drawing12.xml"/><Relationship Id="rId4" Type="http://schemas.openxmlformats.org/officeDocument/2006/relationships/slideLayout" Target="../slideLayouts/slideLayout5.xml"/><Relationship Id="rId9" Type="http://schemas.openxmlformats.org/officeDocument/2006/relationships/diagramColors" Target="../diagrams/colors12.xml"/></Relationships>
</file>

<file path=ppt/slides/_rels/slide89.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tags" Target="../tags/tag323.xml"/><Relationship Id="rId7" Type="http://schemas.openxmlformats.org/officeDocument/2006/relationships/diagramLayout" Target="../diagrams/layout13.xml"/><Relationship Id="rId2" Type="http://schemas.openxmlformats.org/officeDocument/2006/relationships/tags" Target="../tags/tag322.xml"/><Relationship Id="rId1" Type="http://schemas.openxmlformats.org/officeDocument/2006/relationships/tags" Target="../tags/tag321.xml"/><Relationship Id="rId6" Type="http://schemas.openxmlformats.org/officeDocument/2006/relationships/diagramData" Target="../diagrams/data13.xml"/><Relationship Id="rId11" Type="http://schemas.openxmlformats.org/officeDocument/2006/relationships/slide" Target="slide82.xml"/><Relationship Id="rId5" Type="http://schemas.openxmlformats.org/officeDocument/2006/relationships/image" Target="../media/image59.jpeg"/><Relationship Id="rId10" Type="http://schemas.microsoft.com/office/2007/relationships/diagramDrawing" Target="../diagrams/drawing13.xml"/><Relationship Id="rId4" Type="http://schemas.openxmlformats.org/officeDocument/2006/relationships/slideLayout" Target="../slideLayouts/slideLayout4.xml"/><Relationship Id="rId9" Type="http://schemas.openxmlformats.org/officeDocument/2006/relationships/diagramColors" Target="../diagrams/colors13.xml"/></Relationships>
</file>

<file path=ppt/slides/_rels/slide9.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 Target="slide6.xml"/><Relationship Id="rId4"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tags" Target="../tags/tag326.xml"/><Relationship Id="rId7" Type="http://schemas.openxmlformats.org/officeDocument/2006/relationships/diagramLayout" Target="../diagrams/layout14.xml"/><Relationship Id="rId2" Type="http://schemas.openxmlformats.org/officeDocument/2006/relationships/tags" Target="../tags/tag325.xml"/><Relationship Id="rId1" Type="http://schemas.openxmlformats.org/officeDocument/2006/relationships/tags" Target="../tags/tag324.xml"/><Relationship Id="rId6" Type="http://schemas.openxmlformats.org/officeDocument/2006/relationships/diagramData" Target="../diagrams/data14.xml"/><Relationship Id="rId11" Type="http://schemas.openxmlformats.org/officeDocument/2006/relationships/slide" Target="slide82.xml"/><Relationship Id="rId5" Type="http://schemas.openxmlformats.org/officeDocument/2006/relationships/image" Target="../media/image60.jpeg"/><Relationship Id="rId10" Type="http://schemas.microsoft.com/office/2007/relationships/diagramDrawing" Target="../diagrams/drawing14.xml"/><Relationship Id="rId4" Type="http://schemas.openxmlformats.org/officeDocument/2006/relationships/slideLayout" Target="../slideLayouts/slideLayout2.xml"/><Relationship Id="rId9" Type="http://schemas.openxmlformats.org/officeDocument/2006/relationships/diagramColors" Target="../diagrams/colors14.xml"/></Relationships>
</file>

<file path=ppt/slides/_rels/slide91.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tags" Target="../tags/tag329.xml"/><Relationship Id="rId7" Type="http://schemas.openxmlformats.org/officeDocument/2006/relationships/diagramLayout" Target="../diagrams/layout15.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diagramData" Target="../diagrams/data15.xml"/><Relationship Id="rId11" Type="http://schemas.openxmlformats.org/officeDocument/2006/relationships/slide" Target="slide82.xml"/><Relationship Id="rId5" Type="http://schemas.openxmlformats.org/officeDocument/2006/relationships/image" Target="../media/image61.jpeg"/><Relationship Id="rId10" Type="http://schemas.microsoft.com/office/2007/relationships/diagramDrawing" Target="../diagrams/drawing15.xml"/><Relationship Id="rId4" Type="http://schemas.openxmlformats.org/officeDocument/2006/relationships/slideLayout" Target="../slideLayouts/slideLayout2.xml"/><Relationship Id="rId9" Type="http://schemas.openxmlformats.org/officeDocument/2006/relationships/diagramColors" Target="../diagrams/colors15.xml"/></Relationships>
</file>

<file path=ppt/slides/_rels/slide92.xml.rels><?xml version="1.0" encoding="UTF-8" standalone="yes"?>
<Relationships xmlns="http://schemas.openxmlformats.org/package/2006/relationships"><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tags" Target="../tags/tag330.xml"/><Relationship Id="rId5" Type="http://schemas.openxmlformats.org/officeDocument/2006/relationships/slide" Target="slide92.xml"/><Relationship Id="rId4"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 Id="rId5" Type="http://schemas.openxmlformats.org/officeDocument/2006/relationships/slide" Target="slide92.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latin typeface="Calibri" panose="020F0502020204030204" pitchFamily="34" charset="0"/>
              </a:rPr>
              <a:t>Zukunftssicher </a:t>
            </a:r>
            <a:r>
              <a:rPr lang="de-DE" dirty="0">
                <a:latin typeface="Calibri" panose="020F0502020204030204" pitchFamily="34" charset="0"/>
              </a:rPr>
              <a:t>Lernen – aber ohne </a:t>
            </a:r>
            <a:br>
              <a:rPr lang="de-DE" dirty="0">
                <a:latin typeface="Calibri" panose="020F0502020204030204" pitchFamily="34" charset="0"/>
              </a:rPr>
            </a:br>
            <a:r>
              <a:rPr lang="de-DE" dirty="0" smtClean="0">
                <a:latin typeface="Calibri" panose="020F0502020204030204" pitchFamily="34" charset="0"/>
              </a:rPr>
              <a:t>Haftungssorgen</a:t>
            </a:r>
            <a:endParaRPr lang="de-DE" dirty="0">
              <a:latin typeface="Calibri" panose="020F0502020204030204" pitchFamily="34" charset="0"/>
            </a:endParaRPr>
          </a:p>
        </p:txBody>
      </p:sp>
      <p:sp>
        <p:nvSpPr>
          <p:cNvPr id="3" name="Subtitle 2"/>
          <p:cNvSpPr>
            <a:spLocks noGrp="1"/>
          </p:cNvSpPr>
          <p:nvPr>
            <p:ph type="subTitle" idx="1"/>
          </p:nvPr>
        </p:nvSpPr>
        <p:spPr/>
        <p:txBody>
          <a:bodyPr/>
          <a:lstStyle/>
          <a:p>
            <a:pPr marL="266700" indent="-4763"/>
            <a:r>
              <a:rPr lang="de-DE" dirty="0" smtClean="0"/>
              <a:t>PD Dr. Michael Beurskens, </a:t>
            </a:r>
            <a:r>
              <a:rPr lang="de-DE" dirty="0" err="1" smtClean="0"/>
              <a:t>LL.M</a:t>
            </a:r>
            <a:r>
              <a:rPr lang="de-DE" dirty="0" smtClean="0"/>
              <a:t>. (Chicago),</a:t>
            </a:r>
            <a:br>
              <a:rPr lang="de-DE" dirty="0" smtClean="0"/>
            </a:br>
            <a:r>
              <a:rPr lang="de-DE" dirty="0" err="1" smtClean="0"/>
              <a:t>LL.M</a:t>
            </a:r>
            <a:r>
              <a:rPr lang="de-DE" dirty="0" smtClean="0"/>
              <a:t>. (Gew. Rechtsschutz), </a:t>
            </a:r>
            <a:r>
              <a:rPr lang="de-DE" dirty="0" err="1" smtClean="0"/>
              <a:t>Att</a:t>
            </a:r>
            <a:r>
              <a:rPr lang="de-DE" dirty="0" smtClean="0"/>
              <a:t>. at Law (New York)</a:t>
            </a:r>
            <a:endParaRPr lang="de-DE" dirty="0"/>
          </a:p>
        </p:txBody>
      </p:sp>
      <p:sp>
        <p:nvSpPr>
          <p:cNvPr id="18" name="Rechteck 17"/>
          <p:cNvSpPr/>
          <p:nvPr>
            <p:custDataLst>
              <p:tags r:id="rId2"/>
            </p:custDataLst>
          </p:nvPr>
        </p:nvSpPr>
        <p:spPr>
          <a:xfrm>
            <a:off x="0" y="1524000"/>
            <a:ext cx="2286000" cy="4572000"/>
          </a:xfrm>
          <a:prstGeom prst="rect">
            <a:avLst/>
          </a:prstGeom>
          <a:solidFill>
            <a:schemeClr val="bg1"/>
          </a:solidFill>
          <a:ln>
            <a:noFill/>
          </a:ln>
          <a:effectLst/>
          <a:extLst>
            <a:ext uri="{AF507438-7753-43E0-B8FC-AC1667EBCBE1}">
              <a14:hiddenEffects xmlns:a14="http://schemas.microsoft.com/office/drawing/2010/main">
                <a:effectLst>
                  <a:outerShdw blurRad="63500" dist="37357" dir="2700000" rotWithShape="0">
                    <a:scrgbClr r="0" g="0" b="0">
                      <a:alpha val="0"/>
                    </a:sc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9" name="Rechteck 18"/>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869819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a:xfrm>
            <a:off x="2555776" y="5456087"/>
            <a:ext cx="504056"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0" name="Rechteck 9"/>
          <p:cNvSpPr/>
          <p:nvPr/>
        </p:nvSpPr>
        <p:spPr>
          <a:xfrm>
            <a:off x="4427984" y="5085184"/>
            <a:ext cx="4597492"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9" name="Rechteck 8"/>
          <p:cNvSpPr/>
          <p:nvPr/>
        </p:nvSpPr>
        <p:spPr>
          <a:xfrm>
            <a:off x="3563888" y="3300687"/>
            <a:ext cx="2160240"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8" name="Rechteck 7"/>
          <p:cNvSpPr/>
          <p:nvPr/>
        </p:nvSpPr>
        <p:spPr>
          <a:xfrm>
            <a:off x="3419872" y="2315431"/>
            <a:ext cx="1656184"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7" name="Rechteck 6"/>
          <p:cNvSpPr/>
          <p:nvPr/>
        </p:nvSpPr>
        <p:spPr>
          <a:xfrm>
            <a:off x="5436096" y="1412776"/>
            <a:ext cx="2592288"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sz="2400" dirty="0" smtClean="0"/>
              <a:t>Was gilt für „</a:t>
            </a:r>
            <a:r>
              <a:rPr lang="de-DE" sz="2400" b="1" dirty="0" smtClean="0">
                <a:solidFill>
                  <a:srgbClr val="FF0000"/>
                </a:solidFill>
              </a:rPr>
              <a:t>User </a:t>
            </a:r>
            <a:r>
              <a:rPr lang="de-DE" sz="2400" b="1" dirty="0" err="1" smtClean="0">
                <a:solidFill>
                  <a:srgbClr val="FF0000"/>
                </a:solidFill>
              </a:rPr>
              <a:t>generated</a:t>
            </a:r>
            <a:r>
              <a:rPr lang="de-DE" sz="2400" b="1" dirty="0" smtClean="0">
                <a:solidFill>
                  <a:srgbClr val="FF0000"/>
                </a:solidFill>
              </a:rPr>
              <a:t> Content</a:t>
            </a:r>
            <a:r>
              <a:rPr lang="de-DE" sz="2400" dirty="0" smtClean="0"/>
              <a:t>“? </a:t>
            </a:r>
            <a:r>
              <a:rPr lang="de-DE" sz="2400" dirty="0" smtClean="0"/>
              <a:t/>
            </a:r>
            <a:br>
              <a:rPr lang="de-DE" sz="2400" dirty="0" smtClean="0"/>
            </a:br>
            <a:r>
              <a:rPr lang="de-DE" sz="2400" dirty="0" smtClean="0"/>
              <a:t>§ </a:t>
            </a:r>
            <a:r>
              <a:rPr lang="de-DE" sz="2400" dirty="0" smtClean="0"/>
              <a:t>19 TMG – Speicherung von Informationen</a:t>
            </a:r>
            <a:endParaRPr lang="de-DE" sz="2400" dirty="0"/>
          </a:p>
        </p:txBody>
      </p:sp>
      <p:sp>
        <p:nvSpPr>
          <p:cNvPr id="3" name="Textplatzhalter 2"/>
          <p:cNvSpPr>
            <a:spLocks noGrp="1"/>
          </p:cNvSpPr>
          <p:nvPr>
            <p:ph type="body" sz="quarter" idx="10"/>
          </p:nvPr>
        </p:nvSpPr>
        <p:spPr/>
        <p:txBody>
          <a:bodyPr vert="horz" lIns="91440" tIns="45720" rIns="91440" bIns="45720" rtlCol="0">
            <a:noAutofit/>
          </a:bodyPr>
          <a:lstStyle/>
          <a:p>
            <a:r>
              <a:rPr lang="de-DE" dirty="0"/>
              <a:t>Diensteanbieter sind für </a:t>
            </a:r>
            <a:r>
              <a:rPr lang="de-DE" b="1" dirty="0">
                <a:solidFill>
                  <a:srgbClr val="FF0000"/>
                </a:solidFill>
              </a:rPr>
              <a:t>fremde Informationen</a:t>
            </a:r>
            <a:r>
              <a:rPr lang="de-DE" dirty="0"/>
              <a:t>, die sie für einen Nutzer speichern, nicht verantwortlich, sofern</a:t>
            </a:r>
          </a:p>
          <a:p>
            <a:pPr marL="457200" indent="-457200">
              <a:buFont typeface="+mj-lt"/>
              <a:buAutoNum type="arabicPeriod"/>
            </a:pPr>
            <a:r>
              <a:rPr lang="de-DE" dirty="0" smtClean="0"/>
              <a:t>sie </a:t>
            </a:r>
            <a:r>
              <a:rPr lang="de-DE" b="1" dirty="0">
                <a:solidFill>
                  <a:srgbClr val="FF0000"/>
                </a:solidFill>
              </a:rPr>
              <a:t>keine Kenntnis </a:t>
            </a:r>
            <a:r>
              <a:rPr lang="de-DE" dirty="0"/>
              <a:t>von der rechtswidrigen Handlung oder der Information haben </a:t>
            </a:r>
            <a:r>
              <a:rPr lang="de-DE" dirty="0" smtClean="0"/>
              <a:t>…, </a:t>
            </a:r>
            <a:r>
              <a:rPr lang="de-DE" dirty="0"/>
              <a:t>oder</a:t>
            </a:r>
          </a:p>
          <a:p>
            <a:pPr marL="457200" indent="-457200">
              <a:buFont typeface="+mj-lt"/>
              <a:buAutoNum type="arabicPeriod"/>
            </a:pPr>
            <a:r>
              <a:rPr lang="de-DE" dirty="0" smtClean="0"/>
              <a:t>sie </a:t>
            </a:r>
            <a:r>
              <a:rPr lang="de-DE" b="1" dirty="0">
                <a:solidFill>
                  <a:srgbClr val="FF0000"/>
                </a:solidFill>
              </a:rPr>
              <a:t>unverzüglich tätig </a:t>
            </a:r>
            <a:r>
              <a:rPr lang="de-DE" dirty="0"/>
              <a:t>geworden sind, um die Information zu entfernen oder den Zugang zu ihr zu sperren, sobald sie diese Kenntnis erlangt haben.</a:t>
            </a:r>
          </a:p>
          <a:p>
            <a:r>
              <a:rPr lang="de-DE" dirty="0"/>
              <a:t>Satz 1 findet keine Anwendung, wenn der Nutzer dem Diensteanbieter </a:t>
            </a:r>
            <a:r>
              <a:rPr lang="de-DE" b="1" dirty="0">
                <a:solidFill>
                  <a:srgbClr val="FF0000"/>
                </a:solidFill>
              </a:rPr>
              <a:t>untersteht oder von ihm beaufsichtigt wird</a:t>
            </a:r>
            <a:r>
              <a:rPr lang="de-DE" dirty="0"/>
              <a:t>.</a:t>
            </a:r>
          </a:p>
          <a:p>
            <a:endParaRPr lang="de-DE" dirty="0"/>
          </a:p>
          <a:p>
            <a:endParaRPr lang="de-DE" dirty="0"/>
          </a:p>
        </p:txBody>
      </p:sp>
      <p:sp>
        <p:nvSpPr>
          <p:cNvPr id="30" name="Textfeld 2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eigentlich "Haftung"?</a:t>
            </a:r>
            <a:endParaRPr lang="de-DE" sz="1600" b="1">
              <a:solidFill>
                <a:schemeClr val="lt1"/>
              </a:solidFill>
            </a:endParaRPr>
          </a:p>
        </p:txBody>
      </p:sp>
      <p:sp>
        <p:nvSpPr>
          <p:cNvPr id="31" name="Textfeld 30">
            <a:hlinkClick r:id="rId5"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160" name="Rechteck 159"/>
          <p:cNvSpPr/>
          <p:nvPr>
            <p:custDataLst>
              <p:tags r:id="rId3"/>
            </p:custDataLst>
          </p:nvPr>
        </p:nvSpPr>
        <p:spPr>
          <a:xfrm>
            <a:off x="63500" y="6324600"/>
            <a:ext cx="1397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25511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9" grpId="0" animBg="1"/>
      <p:bldP spid="8" grpId="0" animBg="1"/>
      <p:bldP spid="7" grpId="0" animBg="1"/>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Welche anderen Risiken bestehen?</a:t>
            </a:r>
            <a:endParaRPr lang="de-DE" dirty="0"/>
          </a:p>
        </p:txBody>
      </p:sp>
      <p:graphicFrame>
        <p:nvGraphicFramePr>
          <p:cNvPr id="7" name="Diagramm 6"/>
          <p:cNvGraphicFramePr/>
          <p:nvPr/>
        </p:nvGraphicFramePr>
        <p:xfrm>
          <a:off x="2482338" y="1339199"/>
          <a:ext cx="6543138" cy="5400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5" name="Textfeld 24"/>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eigentlich "Haftung"?</a:t>
            </a:r>
            <a:endParaRPr lang="de-DE" sz="1600" b="1">
              <a:solidFill>
                <a:schemeClr val="lt1"/>
              </a:solidFill>
            </a:endParaRPr>
          </a:p>
        </p:txBody>
      </p:sp>
      <p:sp>
        <p:nvSpPr>
          <p:cNvPr id="26" name="Textfeld 25">
            <a:hlinkClick r:id="rId10"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27" name="Rechteck 26"/>
          <p:cNvSpPr/>
          <p:nvPr>
            <p:custDataLst>
              <p:tags r:id="rId3"/>
            </p:custDataLst>
          </p:nvPr>
        </p:nvSpPr>
        <p:spPr>
          <a:xfrm>
            <a:off x="63500" y="6324600"/>
            <a:ext cx="1778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09192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86C354F2-555B-41C9-8BC6-6692E87129B6}"/>
                                            </p:graphicEl>
                                          </p:spTgt>
                                        </p:tgtEl>
                                        <p:attrNameLst>
                                          <p:attrName>style.visibility</p:attrName>
                                        </p:attrNameLst>
                                      </p:cBhvr>
                                      <p:to>
                                        <p:strVal val="visible"/>
                                      </p:to>
                                    </p:set>
                                    <p:animEffect transition="in" filter="fade">
                                      <p:cBhvr>
                                        <p:cTn id="7" dur="500"/>
                                        <p:tgtEl>
                                          <p:spTgt spid="7">
                                            <p:graphicEl>
                                              <a:dgm id="{86C354F2-555B-41C9-8BC6-6692E87129B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A3A2F206-7DE9-4652-9A99-D854351AEC88}"/>
                                            </p:graphicEl>
                                          </p:spTgt>
                                        </p:tgtEl>
                                        <p:attrNameLst>
                                          <p:attrName>style.visibility</p:attrName>
                                        </p:attrNameLst>
                                      </p:cBhvr>
                                      <p:to>
                                        <p:strVal val="visible"/>
                                      </p:to>
                                    </p:set>
                                    <p:animEffect transition="in" filter="fade">
                                      <p:cBhvr>
                                        <p:cTn id="12" dur="500"/>
                                        <p:tgtEl>
                                          <p:spTgt spid="7">
                                            <p:graphicEl>
                                              <a:dgm id="{A3A2F206-7DE9-4652-9A99-D854351AEC8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graphicEl>
                                              <a:dgm id="{BC1C3FB3-4ECC-4F4C-BB0E-DEE1CD47416F}"/>
                                            </p:graphicEl>
                                          </p:spTgt>
                                        </p:tgtEl>
                                        <p:attrNameLst>
                                          <p:attrName>style.visibility</p:attrName>
                                        </p:attrNameLst>
                                      </p:cBhvr>
                                      <p:to>
                                        <p:strVal val="visible"/>
                                      </p:to>
                                    </p:set>
                                    <p:animEffect transition="in" filter="fade">
                                      <p:cBhvr>
                                        <p:cTn id="17" dur="500"/>
                                        <p:tgtEl>
                                          <p:spTgt spid="7">
                                            <p:graphicEl>
                                              <a:dgm id="{BC1C3FB3-4ECC-4F4C-BB0E-DEE1CD47416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2</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sollte ich zum Urheberrecht wissen?</a:t>
            </a:r>
            <a:endParaRPr lang="de-DE"/>
          </a:p>
        </p:txBody>
      </p:sp>
      <p:sp>
        <p:nvSpPr>
          <p:cNvPr id="19" name="Textfeld 18">
            <a:hlinkClick r:id="rId5" action="ppaction://hlinksldjump"/>
          </p:cNvPr>
          <p:cNvSpPr txBox="1"/>
          <p:nvPr>
            <p:custDataLst>
              <p:tags r:id="rId2"/>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0" name="Rechteck 19"/>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4103764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beursken\AppData\Local\Microsoft\Windows\Temporary Internet Files\Content.IE5\2HM3HWRG\MP900384835[1].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0277" y="1616195"/>
            <a:ext cx="5576086" cy="4885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Brave New World?</a:t>
            </a:r>
            <a:endParaRPr lang="de-DE" dirty="0"/>
          </a:p>
        </p:txBody>
      </p:sp>
      <p:sp>
        <p:nvSpPr>
          <p:cNvPr id="5" name="Rechteck 4"/>
          <p:cNvSpPr/>
          <p:nvPr/>
        </p:nvSpPr>
        <p:spPr>
          <a:xfrm>
            <a:off x="2577932" y="3400590"/>
            <a:ext cx="4572000" cy="430887"/>
          </a:xfrm>
          <a:prstGeom prst="rect">
            <a:avLst/>
          </a:prstGeom>
          <a:solidFill>
            <a:srgbClr val="D9DADB"/>
          </a:solidFill>
        </p:spPr>
        <p:txBody>
          <a:bodyPr>
            <a:spAutoFit/>
          </a:bodyPr>
          <a:lstStyle/>
          <a:p>
            <a:pPr algn="ctr"/>
            <a:r>
              <a:rPr lang="de-DE" sz="2200" dirty="0">
                <a:solidFill>
                  <a:sysClr val="windowText" lastClr="000000"/>
                </a:solidFill>
              </a:rPr>
              <a:t>Gigapedia.org / Library.nu</a:t>
            </a:r>
          </a:p>
        </p:txBody>
      </p:sp>
      <p:sp>
        <p:nvSpPr>
          <p:cNvPr id="8" name="Rechteck 7"/>
          <p:cNvSpPr/>
          <p:nvPr/>
        </p:nvSpPr>
        <p:spPr>
          <a:xfrm>
            <a:off x="3774373" y="5157192"/>
            <a:ext cx="4572000" cy="430887"/>
          </a:xfrm>
          <a:prstGeom prst="rect">
            <a:avLst/>
          </a:prstGeom>
          <a:solidFill>
            <a:srgbClr val="D9DADB"/>
          </a:solidFill>
        </p:spPr>
        <p:txBody>
          <a:bodyPr>
            <a:spAutoFit/>
          </a:bodyPr>
          <a:lstStyle/>
          <a:p>
            <a:pPr algn="ctr"/>
            <a:r>
              <a:rPr lang="de-DE" sz="2200" dirty="0">
                <a:solidFill>
                  <a:sysClr val="windowText" lastClr="000000"/>
                </a:solidFill>
              </a:rPr>
              <a:t>Google Books</a:t>
            </a:r>
          </a:p>
        </p:txBody>
      </p:sp>
      <p:sp>
        <p:nvSpPr>
          <p:cNvPr id="9" name="Rechteck 8"/>
          <p:cNvSpPr/>
          <p:nvPr/>
        </p:nvSpPr>
        <p:spPr>
          <a:xfrm>
            <a:off x="4239655" y="1966684"/>
            <a:ext cx="4572000" cy="430887"/>
          </a:xfrm>
          <a:prstGeom prst="rect">
            <a:avLst/>
          </a:prstGeom>
          <a:solidFill>
            <a:srgbClr val="D9DADB"/>
          </a:solidFill>
        </p:spPr>
        <p:txBody>
          <a:bodyPr>
            <a:spAutoFit/>
          </a:bodyPr>
          <a:lstStyle/>
          <a:p>
            <a:pPr algn="ctr"/>
            <a:r>
              <a:rPr lang="de-DE" sz="2200" dirty="0">
                <a:solidFill>
                  <a:sysClr val="windowText" lastClr="000000"/>
                </a:solidFill>
              </a:rPr>
              <a:t>Elektronischer Semesterapparat</a:t>
            </a:r>
          </a:p>
        </p:txBody>
      </p:sp>
      <p:sp>
        <p:nvSpPr>
          <p:cNvPr id="27" name="Textfeld 26"/>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sollte ich zum Urheberrecht wissen?</a:t>
            </a:r>
            <a:endParaRPr lang="de-DE" sz="1600" b="1">
              <a:solidFill>
                <a:schemeClr val="lt1"/>
              </a:solidFill>
            </a:endParaRPr>
          </a:p>
        </p:txBody>
      </p:sp>
      <p:sp>
        <p:nvSpPr>
          <p:cNvPr id="28" name="Textfeld 27">
            <a:hlinkClick r:id="rId6" action="ppaction://hlinksldjump"/>
          </p:cNvPr>
          <p:cNvSpPr txBox="1"/>
          <p:nvPr>
            <p:custDataLst>
              <p:tags r:id="rId2"/>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9" name="Rechteck 28"/>
          <p:cNvSpPr/>
          <p:nvPr>
            <p:custDataLst>
              <p:tags r:id="rId3"/>
            </p:custDataLst>
          </p:nvPr>
        </p:nvSpPr>
        <p:spPr>
          <a:xfrm>
            <a:off x="63500" y="6324600"/>
            <a:ext cx="215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09543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Warum ist das Urheberrecht bloß so kompliziert?</a:t>
            </a:r>
            <a:endParaRPr lang="de-DE" dirty="0"/>
          </a:p>
        </p:txBody>
      </p:sp>
      <p:sp>
        <p:nvSpPr>
          <p:cNvPr id="4" name="Rechteck 3"/>
          <p:cNvSpPr/>
          <p:nvPr/>
        </p:nvSpPr>
        <p:spPr>
          <a:xfrm>
            <a:off x="3563888" y="905907"/>
            <a:ext cx="4035301" cy="5952093"/>
          </a:xfrm>
          <a:prstGeom prst="rect">
            <a:avLst/>
          </a:prstGeom>
          <a:noFill/>
        </p:spPr>
        <p:txBody>
          <a:bodyPr wrap="none" lIns="84406" tIns="42203" rIns="84406" bIns="42203">
            <a:spAutoFit/>
          </a:bodyPr>
          <a:lstStyle/>
          <a:p>
            <a:pPr algn="ctr"/>
            <a:r>
              <a:rPr lang="de-DE" sz="38124"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sym typeface="Symbol"/>
              </a:rPr>
              <a:t></a:t>
            </a:r>
            <a:endParaRPr lang="de-DE" sz="38124"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25" name="Textfeld 24"/>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sollte ich zum Urheberrecht wissen?</a:t>
            </a:r>
            <a:endParaRPr lang="de-DE" sz="1600" b="1">
              <a:solidFill>
                <a:schemeClr val="lt1"/>
              </a:solidFill>
            </a:endParaRPr>
          </a:p>
        </p:txBody>
      </p:sp>
      <p:sp>
        <p:nvSpPr>
          <p:cNvPr id="26" name="Textfeld 25">
            <a:hlinkClick r:id="rId5" action="ppaction://hlinksldjump"/>
          </p:cNvPr>
          <p:cNvSpPr txBox="1"/>
          <p:nvPr>
            <p:custDataLst>
              <p:tags r:id="rId2"/>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7" name="Rechteck 26"/>
          <p:cNvSpPr/>
          <p:nvPr>
            <p:custDataLst>
              <p:tags r:id="rId3"/>
            </p:custDataLst>
          </p:nvPr>
        </p:nvSpPr>
        <p:spPr>
          <a:xfrm>
            <a:off x="63500" y="6324600"/>
            <a:ext cx="254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84322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a</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Wie kam es zu den heutigen Problemen?</a:t>
            </a:r>
            <a:endParaRPr lang="de-DE"/>
          </a:p>
        </p:txBody>
      </p:sp>
      <p:sp>
        <p:nvSpPr>
          <p:cNvPr id="26" name="Textfeld 25">
            <a:hlinkClick r:id="rId6" action="ppaction://hlinksldjump"/>
          </p:cNvPr>
          <p:cNvSpPr txBox="1"/>
          <p:nvPr>
            <p:custDataLst>
              <p:tags r:id="rId2"/>
            </p:custDataLst>
          </p:nvPr>
        </p:nvSpPr>
        <p:spPr>
          <a:xfrm>
            <a:off x="381000" y="23368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Geschichte</a:t>
            </a:r>
            <a:endParaRPr lang="de-DE" sz="1600">
              <a:solidFill>
                <a:schemeClr val="lt1"/>
              </a:solidFill>
            </a:endParaRPr>
          </a:p>
        </p:txBody>
      </p:sp>
      <p:sp>
        <p:nvSpPr>
          <p:cNvPr id="27" name="Textfeld 26">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8" name="Rechteck 27"/>
          <p:cNvSpPr/>
          <p:nvPr>
            <p:custDataLst>
              <p:tags r:id="rId4"/>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846761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6461" t="188" r="17175" b="15381"/>
          <a:stretch/>
        </p:blipFill>
        <p:spPr>
          <a:xfrm>
            <a:off x="1" y="-39362"/>
            <a:ext cx="9376652" cy="6897362"/>
          </a:xfrm>
        </p:spPr>
      </p:pic>
      <p:sp>
        <p:nvSpPr>
          <p:cNvPr id="2" name="Textfeld 1"/>
          <p:cNvSpPr txBox="1"/>
          <p:nvPr/>
        </p:nvSpPr>
        <p:spPr>
          <a:xfrm>
            <a:off x="2476500" y="0"/>
            <a:ext cx="6667500" cy="369332"/>
          </a:xfrm>
          <a:prstGeom prst="rect">
            <a:avLst/>
          </a:prstGeom>
          <a:noFill/>
        </p:spPr>
        <p:txBody>
          <a:bodyPr vert="horz" rtlCol="0">
            <a:spAutoFit/>
          </a:bodyPr>
          <a:lstStyle/>
          <a:p>
            <a:endParaRPr lang="de-DE"/>
          </a:p>
        </p:txBody>
      </p:sp>
      <p:sp>
        <p:nvSpPr>
          <p:cNvPr id="3" name="Textfeld 2"/>
          <p:cNvSpPr txBox="1"/>
          <p:nvPr/>
        </p:nvSpPr>
        <p:spPr>
          <a:xfrm>
            <a:off x="2476500" y="0"/>
            <a:ext cx="6667500" cy="369332"/>
          </a:xfrm>
          <a:prstGeom prst="rect">
            <a:avLst/>
          </a:prstGeom>
          <a:noFill/>
        </p:spPr>
        <p:txBody>
          <a:bodyPr vert="horz" rtlCol="0">
            <a:spAutoFit/>
          </a:bodyPr>
          <a:lstStyle/>
          <a:p>
            <a:endParaRPr lang="de-DE"/>
          </a:p>
        </p:txBody>
      </p:sp>
      <p:sp>
        <p:nvSpPr>
          <p:cNvPr id="5" name="Textfeld 4"/>
          <p:cNvSpPr txBox="1"/>
          <p:nvPr/>
        </p:nvSpPr>
        <p:spPr>
          <a:xfrm>
            <a:off x="2476500" y="0"/>
            <a:ext cx="6667500" cy="369332"/>
          </a:xfrm>
          <a:prstGeom prst="rect">
            <a:avLst/>
          </a:prstGeom>
          <a:noFill/>
        </p:spPr>
        <p:txBody>
          <a:bodyPr vert="horz" rtlCol="0">
            <a:spAutoFit/>
          </a:bodyPr>
          <a:lstStyle/>
          <a:p>
            <a:endParaRPr lang="de-DE"/>
          </a:p>
        </p:txBody>
      </p:sp>
      <p:sp>
        <p:nvSpPr>
          <p:cNvPr id="6" name="Textfeld 5"/>
          <p:cNvSpPr txBox="1"/>
          <p:nvPr/>
        </p:nvSpPr>
        <p:spPr>
          <a:xfrm>
            <a:off x="2476500" y="0"/>
            <a:ext cx="6667500" cy="369332"/>
          </a:xfrm>
          <a:prstGeom prst="rect">
            <a:avLst/>
          </a:prstGeom>
          <a:noFill/>
        </p:spPr>
        <p:txBody>
          <a:bodyPr vert="horz" rtlCol="0">
            <a:spAutoFit/>
          </a:bodyPr>
          <a:lstStyle/>
          <a:p>
            <a:endParaRPr lang="de-DE"/>
          </a:p>
        </p:txBody>
      </p:sp>
      <p:sp>
        <p:nvSpPr>
          <p:cNvPr id="7" name="Textfeld 6"/>
          <p:cNvSpPr txBox="1"/>
          <p:nvPr/>
        </p:nvSpPr>
        <p:spPr>
          <a:xfrm>
            <a:off x="2476500" y="0"/>
            <a:ext cx="6667500" cy="369332"/>
          </a:xfrm>
          <a:prstGeom prst="rect">
            <a:avLst/>
          </a:prstGeom>
          <a:noFill/>
        </p:spPr>
        <p:txBody>
          <a:bodyPr vert="horz" rtlCol="0">
            <a:spAutoFit/>
          </a:bodyPr>
          <a:lstStyle/>
          <a:p>
            <a:endParaRPr lang="de-DE"/>
          </a:p>
        </p:txBody>
      </p:sp>
      <p:sp>
        <p:nvSpPr>
          <p:cNvPr id="8" name="Textfeld 7"/>
          <p:cNvSpPr txBox="1"/>
          <p:nvPr/>
        </p:nvSpPr>
        <p:spPr>
          <a:xfrm>
            <a:off x="2476500" y="0"/>
            <a:ext cx="6667500" cy="369332"/>
          </a:xfrm>
          <a:prstGeom prst="rect">
            <a:avLst/>
          </a:prstGeom>
          <a:noFill/>
        </p:spPr>
        <p:txBody>
          <a:bodyPr vert="horz" rtlCol="0">
            <a:spAutoFit/>
          </a:bodyPr>
          <a:lstStyle/>
          <a:p>
            <a:endParaRPr lang="de-DE"/>
          </a:p>
        </p:txBody>
      </p:sp>
      <p:sp>
        <p:nvSpPr>
          <p:cNvPr id="9" name="Textfeld 8"/>
          <p:cNvSpPr txBox="1"/>
          <p:nvPr/>
        </p:nvSpPr>
        <p:spPr>
          <a:xfrm>
            <a:off x="2476500" y="0"/>
            <a:ext cx="6667500" cy="369332"/>
          </a:xfrm>
          <a:prstGeom prst="rect">
            <a:avLst/>
          </a:prstGeom>
          <a:noFill/>
        </p:spPr>
        <p:txBody>
          <a:bodyPr vert="horz" rtlCol="0">
            <a:spAutoFit/>
          </a:bodyPr>
          <a:lstStyle/>
          <a:p>
            <a:endParaRPr lang="de-DE"/>
          </a:p>
        </p:txBody>
      </p:sp>
      <p:sp>
        <p:nvSpPr>
          <p:cNvPr id="10" name="Textfeld 9"/>
          <p:cNvSpPr txBox="1"/>
          <p:nvPr/>
        </p:nvSpPr>
        <p:spPr>
          <a:xfrm>
            <a:off x="2476500" y="0"/>
            <a:ext cx="6667500" cy="369332"/>
          </a:xfrm>
          <a:prstGeom prst="rect">
            <a:avLst/>
          </a:prstGeom>
          <a:noFill/>
        </p:spPr>
        <p:txBody>
          <a:bodyPr vert="horz" rtlCol="0">
            <a:spAutoFit/>
          </a:bodyPr>
          <a:lstStyle/>
          <a:p>
            <a:endParaRPr lang="de-DE"/>
          </a:p>
        </p:txBody>
      </p:sp>
      <p:sp>
        <p:nvSpPr>
          <p:cNvPr id="11" name="Textfeld 10"/>
          <p:cNvSpPr txBox="1"/>
          <p:nvPr/>
        </p:nvSpPr>
        <p:spPr>
          <a:xfrm>
            <a:off x="2476500" y="0"/>
            <a:ext cx="6667500" cy="369332"/>
          </a:xfrm>
          <a:prstGeom prst="rect">
            <a:avLst/>
          </a:prstGeom>
          <a:noFill/>
        </p:spPr>
        <p:txBody>
          <a:bodyPr vert="horz" rtlCol="0">
            <a:spAutoFit/>
          </a:bodyPr>
          <a:lstStyle/>
          <a:p>
            <a:endParaRPr lang="de-DE"/>
          </a:p>
        </p:txBody>
      </p:sp>
      <p:sp>
        <p:nvSpPr>
          <p:cNvPr id="12" name="Textfeld 11"/>
          <p:cNvSpPr txBox="1"/>
          <p:nvPr/>
        </p:nvSpPr>
        <p:spPr>
          <a:xfrm>
            <a:off x="2476500" y="0"/>
            <a:ext cx="6667500" cy="369332"/>
          </a:xfrm>
          <a:prstGeom prst="rect">
            <a:avLst/>
          </a:prstGeom>
          <a:noFill/>
        </p:spPr>
        <p:txBody>
          <a:bodyPr vert="horz" rtlCol="0">
            <a:spAutoFit/>
          </a:bodyPr>
          <a:lstStyle/>
          <a:p>
            <a:endParaRPr lang="de-DE"/>
          </a:p>
        </p:txBody>
      </p:sp>
      <p:sp>
        <p:nvSpPr>
          <p:cNvPr id="13" name="Textfeld 12"/>
          <p:cNvSpPr txBox="1"/>
          <p:nvPr/>
        </p:nvSpPr>
        <p:spPr>
          <a:xfrm>
            <a:off x="2476500" y="0"/>
            <a:ext cx="6667500" cy="369332"/>
          </a:xfrm>
          <a:prstGeom prst="rect">
            <a:avLst/>
          </a:prstGeom>
          <a:noFill/>
        </p:spPr>
        <p:txBody>
          <a:bodyPr vert="horz" rtlCol="0">
            <a:spAutoFit/>
          </a:bodyPr>
          <a:lstStyle/>
          <a:p>
            <a:endParaRPr lang="de-DE"/>
          </a:p>
        </p:txBody>
      </p:sp>
      <p:sp>
        <p:nvSpPr>
          <p:cNvPr id="14" name="Textfeld 13"/>
          <p:cNvSpPr txBox="1"/>
          <p:nvPr/>
        </p:nvSpPr>
        <p:spPr>
          <a:xfrm>
            <a:off x="2476500" y="0"/>
            <a:ext cx="6667500" cy="369332"/>
          </a:xfrm>
          <a:prstGeom prst="rect">
            <a:avLst/>
          </a:prstGeom>
          <a:noFill/>
        </p:spPr>
        <p:txBody>
          <a:bodyPr vert="horz" rtlCol="0">
            <a:spAutoFit/>
          </a:bodyPr>
          <a:lstStyle/>
          <a:p>
            <a:endParaRPr lang="de-DE"/>
          </a:p>
        </p:txBody>
      </p:sp>
      <p:sp>
        <p:nvSpPr>
          <p:cNvPr id="15" name="Textfeld 14"/>
          <p:cNvSpPr txBox="1"/>
          <p:nvPr/>
        </p:nvSpPr>
        <p:spPr>
          <a:xfrm>
            <a:off x="2476500" y="0"/>
            <a:ext cx="6667500" cy="369332"/>
          </a:xfrm>
          <a:prstGeom prst="rect">
            <a:avLst/>
          </a:prstGeom>
          <a:noFill/>
        </p:spPr>
        <p:txBody>
          <a:bodyPr vert="horz" rtlCol="0">
            <a:spAutoFit/>
          </a:bodyPr>
          <a:lstStyle/>
          <a:p>
            <a:endParaRPr lang="de-DE"/>
          </a:p>
        </p:txBody>
      </p:sp>
      <p:sp>
        <p:nvSpPr>
          <p:cNvPr id="16" name="Textfeld 15"/>
          <p:cNvSpPr txBox="1"/>
          <p:nvPr/>
        </p:nvSpPr>
        <p:spPr>
          <a:xfrm>
            <a:off x="2476500" y="0"/>
            <a:ext cx="6667500" cy="369332"/>
          </a:xfrm>
          <a:prstGeom prst="rect">
            <a:avLst/>
          </a:prstGeom>
          <a:noFill/>
        </p:spPr>
        <p:txBody>
          <a:bodyPr vert="horz" rtlCol="0">
            <a:spAutoFit/>
          </a:bodyPr>
          <a:lstStyle/>
          <a:p>
            <a:endParaRPr lang="de-DE"/>
          </a:p>
        </p:txBody>
      </p:sp>
      <p:sp>
        <p:nvSpPr>
          <p:cNvPr id="17" name="Textfeld 16"/>
          <p:cNvSpPr txBox="1"/>
          <p:nvPr/>
        </p:nvSpPr>
        <p:spPr>
          <a:xfrm>
            <a:off x="2476500" y="0"/>
            <a:ext cx="6667500" cy="369332"/>
          </a:xfrm>
          <a:prstGeom prst="rect">
            <a:avLst/>
          </a:prstGeom>
          <a:noFill/>
        </p:spPr>
        <p:txBody>
          <a:bodyPr vert="horz" rtlCol="0">
            <a:spAutoFit/>
          </a:bodyPr>
          <a:lstStyle/>
          <a:p>
            <a:endParaRPr lang="de-DE"/>
          </a:p>
        </p:txBody>
      </p:sp>
      <p:sp>
        <p:nvSpPr>
          <p:cNvPr id="18" name="Textfeld 17"/>
          <p:cNvSpPr txBox="1"/>
          <p:nvPr/>
        </p:nvSpPr>
        <p:spPr>
          <a:xfrm>
            <a:off x="2476500" y="0"/>
            <a:ext cx="6667500" cy="369332"/>
          </a:xfrm>
          <a:prstGeom prst="rect">
            <a:avLst/>
          </a:prstGeom>
          <a:noFill/>
        </p:spPr>
        <p:txBody>
          <a:bodyPr vert="horz" rtlCol="0">
            <a:spAutoFit/>
          </a:bodyPr>
          <a:lstStyle/>
          <a:p>
            <a:endParaRPr lang="de-DE"/>
          </a:p>
        </p:txBody>
      </p:sp>
      <p:sp>
        <p:nvSpPr>
          <p:cNvPr id="19" name="Textfeld 18"/>
          <p:cNvSpPr txBox="1"/>
          <p:nvPr/>
        </p:nvSpPr>
        <p:spPr>
          <a:xfrm>
            <a:off x="2476500" y="0"/>
            <a:ext cx="6667500" cy="369332"/>
          </a:xfrm>
          <a:prstGeom prst="rect">
            <a:avLst/>
          </a:prstGeom>
          <a:noFill/>
        </p:spPr>
        <p:txBody>
          <a:bodyPr vert="horz" rtlCol="0">
            <a:spAutoFit/>
          </a:bodyPr>
          <a:lstStyle/>
          <a:p>
            <a:endParaRPr lang="de-DE"/>
          </a:p>
        </p:txBody>
      </p:sp>
      <p:sp>
        <p:nvSpPr>
          <p:cNvPr id="20" name="Textfeld 19"/>
          <p:cNvSpPr txBox="1"/>
          <p:nvPr/>
        </p:nvSpPr>
        <p:spPr>
          <a:xfrm>
            <a:off x="2476500" y="0"/>
            <a:ext cx="6667500" cy="369332"/>
          </a:xfrm>
          <a:prstGeom prst="rect">
            <a:avLst/>
          </a:prstGeom>
          <a:noFill/>
        </p:spPr>
        <p:txBody>
          <a:bodyPr vert="horz" rtlCol="0">
            <a:spAutoFit/>
          </a:bodyPr>
          <a:lstStyle/>
          <a:p>
            <a:endParaRPr lang="de-DE"/>
          </a:p>
        </p:txBody>
      </p:sp>
      <p:sp>
        <p:nvSpPr>
          <p:cNvPr id="21" name="Textfeld 20"/>
          <p:cNvSpPr txBox="1"/>
          <p:nvPr/>
        </p:nvSpPr>
        <p:spPr>
          <a:xfrm>
            <a:off x="2476500" y="0"/>
            <a:ext cx="6667500" cy="369332"/>
          </a:xfrm>
          <a:prstGeom prst="rect">
            <a:avLst/>
          </a:prstGeom>
          <a:noFill/>
        </p:spPr>
        <p:txBody>
          <a:bodyPr vert="horz" rtlCol="0">
            <a:spAutoFit/>
          </a:bodyPr>
          <a:lstStyle/>
          <a:p>
            <a:endParaRPr lang="de-DE"/>
          </a:p>
        </p:txBody>
      </p:sp>
      <p:sp>
        <p:nvSpPr>
          <p:cNvPr id="22" name="Textfeld 21"/>
          <p:cNvSpPr txBox="1"/>
          <p:nvPr/>
        </p:nvSpPr>
        <p:spPr>
          <a:xfrm>
            <a:off x="2476500" y="0"/>
            <a:ext cx="6667500" cy="369332"/>
          </a:xfrm>
          <a:prstGeom prst="rect">
            <a:avLst/>
          </a:prstGeom>
          <a:noFill/>
        </p:spPr>
        <p:txBody>
          <a:bodyPr vert="horz" rtlCol="0">
            <a:spAutoFit/>
          </a:bodyPr>
          <a:lstStyle/>
          <a:p>
            <a:endParaRPr lang="de-DE"/>
          </a:p>
        </p:txBody>
      </p:sp>
      <p:sp>
        <p:nvSpPr>
          <p:cNvPr id="23" name="Textfeld 22"/>
          <p:cNvSpPr txBox="1"/>
          <p:nvPr/>
        </p:nvSpPr>
        <p:spPr>
          <a:xfrm>
            <a:off x="2476500" y="0"/>
            <a:ext cx="6667500" cy="369332"/>
          </a:xfrm>
          <a:prstGeom prst="rect">
            <a:avLst/>
          </a:prstGeom>
          <a:noFill/>
        </p:spPr>
        <p:txBody>
          <a:bodyPr vert="horz" rtlCol="0">
            <a:spAutoFit/>
          </a:bodyPr>
          <a:lstStyle/>
          <a:p>
            <a:endParaRPr lang="de-DE"/>
          </a:p>
        </p:txBody>
      </p:sp>
      <p:sp>
        <p:nvSpPr>
          <p:cNvPr id="24" name="Textfeld 23"/>
          <p:cNvSpPr txBox="1"/>
          <p:nvPr/>
        </p:nvSpPr>
        <p:spPr>
          <a:xfrm>
            <a:off x="2476500" y="0"/>
            <a:ext cx="6667500" cy="369332"/>
          </a:xfrm>
          <a:prstGeom prst="rect">
            <a:avLst/>
          </a:prstGeom>
          <a:noFill/>
        </p:spPr>
        <p:txBody>
          <a:bodyPr vert="horz" rtlCol="0">
            <a:spAutoFit/>
          </a:bodyPr>
          <a:lstStyle/>
          <a:p>
            <a:endParaRPr lang="de-DE"/>
          </a:p>
        </p:txBody>
      </p:sp>
      <p:sp>
        <p:nvSpPr>
          <p:cNvPr id="25" name="Textfeld 24"/>
          <p:cNvSpPr txBox="1"/>
          <p:nvPr/>
        </p:nvSpPr>
        <p:spPr>
          <a:xfrm>
            <a:off x="2476500" y="0"/>
            <a:ext cx="6667500" cy="369332"/>
          </a:xfrm>
          <a:prstGeom prst="rect">
            <a:avLst/>
          </a:prstGeom>
          <a:noFill/>
        </p:spPr>
        <p:txBody>
          <a:bodyPr vert="horz" rtlCol="0">
            <a:spAutoFit/>
          </a:bodyPr>
          <a:lstStyle/>
          <a:p>
            <a:endParaRPr lang="de-DE"/>
          </a:p>
        </p:txBody>
      </p:sp>
      <p:sp>
        <p:nvSpPr>
          <p:cNvPr id="26" name="Textfeld 25"/>
          <p:cNvSpPr txBox="1"/>
          <p:nvPr/>
        </p:nvSpPr>
        <p:spPr>
          <a:xfrm>
            <a:off x="2476500" y="0"/>
            <a:ext cx="6667500" cy="369332"/>
          </a:xfrm>
          <a:prstGeom prst="rect">
            <a:avLst/>
          </a:prstGeom>
          <a:noFill/>
        </p:spPr>
        <p:txBody>
          <a:bodyPr vert="horz" rtlCol="0">
            <a:spAutoFit/>
          </a:bodyPr>
          <a:lstStyle/>
          <a:p>
            <a:endParaRPr lang="de-DE"/>
          </a:p>
        </p:txBody>
      </p:sp>
      <p:sp>
        <p:nvSpPr>
          <p:cNvPr id="27" name="Textfeld 26"/>
          <p:cNvSpPr txBox="1"/>
          <p:nvPr/>
        </p:nvSpPr>
        <p:spPr>
          <a:xfrm>
            <a:off x="2476500" y="0"/>
            <a:ext cx="6667500" cy="369332"/>
          </a:xfrm>
          <a:prstGeom prst="rect">
            <a:avLst/>
          </a:prstGeom>
          <a:noFill/>
        </p:spPr>
        <p:txBody>
          <a:bodyPr vert="horz" rtlCol="0">
            <a:spAutoFit/>
          </a:bodyPr>
          <a:lstStyle/>
          <a:p>
            <a:endParaRPr lang="de-DE"/>
          </a:p>
        </p:txBody>
      </p:sp>
      <p:sp>
        <p:nvSpPr>
          <p:cNvPr id="28" name="Textfeld 27"/>
          <p:cNvSpPr txBox="1"/>
          <p:nvPr/>
        </p:nvSpPr>
        <p:spPr>
          <a:xfrm>
            <a:off x="2476500" y="0"/>
            <a:ext cx="6667500" cy="369332"/>
          </a:xfrm>
          <a:prstGeom prst="rect">
            <a:avLst/>
          </a:prstGeom>
          <a:noFill/>
        </p:spPr>
        <p:txBody>
          <a:bodyPr vert="horz" rtlCol="0">
            <a:spAutoFit/>
          </a:bodyPr>
          <a:lstStyle/>
          <a:p>
            <a:endParaRPr lang="de-DE"/>
          </a:p>
        </p:txBody>
      </p:sp>
      <p:sp>
        <p:nvSpPr>
          <p:cNvPr id="29" name="Textfeld 28"/>
          <p:cNvSpPr txBox="1"/>
          <p:nvPr/>
        </p:nvSpPr>
        <p:spPr>
          <a:xfrm>
            <a:off x="2476500" y="0"/>
            <a:ext cx="6667500" cy="369332"/>
          </a:xfrm>
          <a:prstGeom prst="rect">
            <a:avLst/>
          </a:prstGeom>
          <a:noFill/>
        </p:spPr>
        <p:txBody>
          <a:bodyPr vert="horz" rtlCol="0">
            <a:spAutoFit/>
          </a:bodyPr>
          <a:lstStyle/>
          <a:p>
            <a:endParaRPr lang="de-DE"/>
          </a:p>
        </p:txBody>
      </p:sp>
      <p:sp>
        <p:nvSpPr>
          <p:cNvPr id="30" name="Textfeld 29"/>
          <p:cNvSpPr txBox="1"/>
          <p:nvPr/>
        </p:nvSpPr>
        <p:spPr>
          <a:xfrm>
            <a:off x="2476500" y="0"/>
            <a:ext cx="6667500" cy="369332"/>
          </a:xfrm>
          <a:prstGeom prst="rect">
            <a:avLst/>
          </a:prstGeom>
          <a:noFill/>
        </p:spPr>
        <p:txBody>
          <a:bodyPr vert="horz" rtlCol="0">
            <a:spAutoFit/>
          </a:bodyPr>
          <a:lstStyle/>
          <a:p>
            <a:endParaRPr lang="de-DE"/>
          </a:p>
        </p:txBody>
      </p:sp>
      <p:sp>
        <p:nvSpPr>
          <p:cNvPr id="31" name="Textfeld 30"/>
          <p:cNvSpPr txBox="1"/>
          <p:nvPr/>
        </p:nvSpPr>
        <p:spPr>
          <a:xfrm>
            <a:off x="2476500" y="0"/>
            <a:ext cx="6667500" cy="369332"/>
          </a:xfrm>
          <a:prstGeom prst="rect">
            <a:avLst/>
          </a:prstGeom>
          <a:noFill/>
        </p:spPr>
        <p:txBody>
          <a:bodyPr vert="horz" rtlCol="0">
            <a:spAutoFit/>
          </a:bodyPr>
          <a:lstStyle/>
          <a:p>
            <a:endParaRPr lang="de-DE"/>
          </a:p>
        </p:txBody>
      </p:sp>
      <p:sp>
        <p:nvSpPr>
          <p:cNvPr id="32" name="Textfeld 31"/>
          <p:cNvSpPr txBox="1"/>
          <p:nvPr/>
        </p:nvSpPr>
        <p:spPr>
          <a:xfrm>
            <a:off x="2476500" y="0"/>
            <a:ext cx="6667500" cy="369332"/>
          </a:xfrm>
          <a:prstGeom prst="rect">
            <a:avLst/>
          </a:prstGeom>
          <a:noFill/>
        </p:spPr>
        <p:txBody>
          <a:bodyPr vert="horz" rtlCol="0">
            <a:spAutoFit/>
          </a:bodyPr>
          <a:lstStyle/>
          <a:p>
            <a:endParaRPr lang="de-DE"/>
          </a:p>
        </p:txBody>
      </p:sp>
      <p:sp>
        <p:nvSpPr>
          <p:cNvPr id="33" name="Textfeld 32"/>
          <p:cNvSpPr txBox="1"/>
          <p:nvPr/>
        </p:nvSpPr>
        <p:spPr>
          <a:xfrm>
            <a:off x="2476500" y="0"/>
            <a:ext cx="6667500" cy="369332"/>
          </a:xfrm>
          <a:prstGeom prst="rect">
            <a:avLst/>
          </a:prstGeom>
          <a:noFill/>
        </p:spPr>
        <p:txBody>
          <a:bodyPr vert="horz" rtlCol="0">
            <a:spAutoFit/>
          </a:bodyPr>
          <a:lstStyle/>
          <a:p>
            <a:endParaRPr lang="de-DE"/>
          </a:p>
        </p:txBody>
      </p:sp>
      <p:sp>
        <p:nvSpPr>
          <p:cNvPr id="34" name="Textfeld 33"/>
          <p:cNvSpPr txBox="1"/>
          <p:nvPr/>
        </p:nvSpPr>
        <p:spPr>
          <a:xfrm>
            <a:off x="2476500" y="0"/>
            <a:ext cx="6667500" cy="369332"/>
          </a:xfrm>
          <a:prstGeom prst="rect">
            <a:avLst/>
          </a:prstGeom>
          <a:noFill/>
        </p:spPr>
        <p:txBody>
          <a:bodyPr vert="horz" rtlCol="0">
            <a:spAutoFit/>
          </a:bodyPr>
          <a:lstStyle/>
          <a:p>
            <a:endParaRPr lang="de-DE"/>
          </a:p>
        </p:txBody>
      </p:sp>
      <p:sp>
        <p:nvSpPr>
          <p:cNvPr id="35" name="Textfeld 34"/>
          <p:cNvSpPr txBox="1"/>
          <p:nvPr/>
        </p:nvSpPr>
        <p:spPr>
          <a:xfrm>
            <a:off x="2476500" y="0"/>
            <a:ext cx="6667500" cy="369332"/>
          </a:xfrm>
          <a:prstGeom prst="rect">
            <a:avLst/>
          </a:prstGeom>
          <a:noFill/>
        </p:spPr>
        <p:txBody>
          <a:bodyPr vert="horz" rtlCol="0">
            <a:spAutoFit/>
          </a:bodyPr>
          <a:lstStyle/>
          <a:p>
            <a:endParaRPr lang="de-DE"/>
          </a:p>
        </p:txBody>
      </p:sp>
    </p:spTree>
    <p:extLst>
      <p:ext uri="{BB962C8B-B14F-4D97-AF65-F5344CB8AC3E}">
        <p14:creationId xmlns:p14="http://schemas.microsoft.com/office/powerpoint/2010/main" val="3022971895"/>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7082" t="3968" r="13248" b="9770"/>
          <a:stretch/>
        </p:blipFill>
        <p:spPr>
          <a:xfrm>
            <a:off x="-612577" y="0"/>
            <a:ext cx="9756577" cy="6858000"/>
          </a:xfrm>
          <a:prstGeom prst="rect">
            <a:avLst/>
          </a:prstGeom>
        </p:spPr>
      </p:pic>
    </p:spTree>
    <p:extLst>
      <p:ext uri="{BB962C8B-B14F-4D97-AF65-F5344CB8AC3E}">
        <p14:creationId xmlns:p14="http://schemas.microsoft.com/office/powerpoint/2010/main" val="3631058961"/>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3011"/>
            <a:ext cx="5040560" cy="6794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4"/>
          <p:cNvSpPr/>
          <p:nvPr/>
        </p:nvSpPr>
        <p:spPr>
          <a:xfrm>
            <a:off x="1594850" y="1909869"/>
            <a:ext cx="5954300" cy="4035460"/>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de-DE" dirty="0"/>
              <a:t>Allen, die unrecht verfahren und sündigen mit diesem Buch, denen sende ich diesen Fluch und denen, die Falsches hinzu erdichten:</a:t>
            </a:r>
          </a:p>
          <a:p>
            <a:pPr algn="just">
              <a:lnSpc>
                <a:spcPct val="140000"/>
              </a:lnSpc>
            </a:pPr>
            <a:r>
              <a:rPr lang="de-DE" dirty="0"/>
              <a:t>Der Aussatz soll sie dann vernichten [...]. Wer dem Teufel ohne Ende will zugehören, der sende ihm diese Urkunde  und fahre zu der Hölle Grunde.</a:t>
            </a:r>
          </a:p>
          <a:p>
            <a:pPr algn="just">
              <a:lnSpc>
                <a:spcPct val="140000"/>
              </a:lnSpc>
            </a:pPr>
            <a:endParaRPr lang="de-DE" dirty="0"/>
          </a:p>
          <a:p>
            <a:pPr algn="just">
              <a:lnSpc>
                <a:spcPct val="140000"/>
              </a:lnSpc>
            </a:pPr>
            <a:r>
              <a:rPr lang="de-DE" dirty="0"/>
              <a:t>Eike von </a:t>
            </a:r>
            <a:r>
              <a:rPr lang="de-DE" dirty="0" err="1"/>
              <a:t>Repgow</a:t>
            </a:r>
            <a:r>
              <a:rPr lang="de-DE" dirty="0"/>
              <a:t>, Sachsenspiegel in hochdeutscher Übersetzung von Paul </a:t>
            </a:r>
            <a:r>
              <a:rPr lang="de-DE" dirty="0" err="1"/>
              <a:t>Kaller</a:t>
            </a:r>
            <a:r>
              <a:rPr lang="de-DE" dirty="0"/>
              <a:t>, München 2002, S. 15</a:t>
            </a:r>
          </a:p>
        </p:txBody>
      </p:sp>
      <p:sp>
        <p:nvSpPr>
          <p:cNvPr id="6" name="Rechteck 5"/>
          <p:cNvSpPr/>
          <p:nvPr/>
        </p:nvSpPr>
        <p:spPr>
          <a:xfrm>
            <a:off x="3949875" y="6257836"/>
            <a:ext cx="1244251"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1220 </a:t>
            </a:r>
            <a:endParaRPr lang="de-DE" sz="3300" b="1" dirty="0">
              <a:ln w="19050">
                <a:solidFill>
                  <a:schemeClr val="tx1"/>
                </a:solidFill>
              </a:ln>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68584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descr="http://upload.wikimedia.org/wikipedia/commons/1/11/Iserlohn-Druckpresse1-Bubo.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453"/>
          <a:stretch/>
        </p:blipFill>
        <p:spPr bwMode="auto">
          <a:xfrm>
            <a:off x="2074403" y="-2307"/>
            <a:ext cx="5040560" cy="6860307"/>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3949875" y="6257836"/>
            <a:ext cx="1244251"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1440 </a:t>
            </a:r>
          </a:p>
        </p:txBody>
      </p:sp>
    </p:spTree>
    <p:extLst>
      <p:ext uri="{BB962C8B-B14F-4D97-AF65-F5344CB8AC3E}">
        <p14:creationId xmlns:p14="http://schemas.microsoft.com/office/powerpoint/2010/main" val="4088246802"/>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Was behandeln wir heute?</a:t>
            </a:r>
            <a:endParaRPr lang="de-DE"/>
          </a:p>
        </p:txBody>
      </p:sp>
      <p:sp>
        <p:nvSpPr>
          <p:cNvPr id="3707" name="Rechteck 3706"/>
          <p:cNvSpPr/>
          <p:nvPr>
            <p:custDataLst>
              <p:tags r:id="rId2"/>
            </p:custDataLst>
          </p:nvPr>
        </p:nvSpPr>
        <p:spPr>
          <a:xfrm>
            <a:off x="0" y="1524000"/>
            <a:ext cx="2286000" cy="4572000"/>
          </a:xfrm>
          <a:prstGeom prst="rect">
            <a:avLst/>
          </a:prstGeom>
          <a:solidFill>
            <a:schemeClr val="bg1"/>
          </a:solidFill>
          <a:ln>
            <a:noFill/>
          </a:ln>
          <a:effectLst/>
          <a:extLst>
            <a:ext uri="{AF507438-7753-43E0-B8FC-AC1667EBCBE1}">
              <a14:hiddenEffects xmlns:a14="http://schemas.microsoft.com/office/drawing/2010/main">
                <a:effectLst>
                  <a:outerShdw blurRad="63500" dist="37357" dir="2700000" rotWithShape="0">
                    <a:scrgbClr r="0" g="0" b="0">
                      <a:alpha val="0"/>
                    </a:sc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grpSp>
        <p:nvGrpSpPr>
          <p:cNvPr id="3710" name="Gruppieren 3709"/>
          <p:cNvGrpSpPr/>
          <p:nvPr>
            <p:custDataLst>
              <p:tags r:id="rId3"/>
            </p:custDataLst>
          </p:nvPr>
        </p:nvGrpSpPr>
        <p:grpSpPr>
          <a:xfrm>
            <a:off x="2540000" y="1524000"/>
            <a:ext cx="6477000" cy="450850"/>
            <a:chOff x="2540000" y="1524000"/>
            <a:chExt cx="6477000" cy="450850"/>
          </a:xfrm>
        </p:grpSpPr>
        <p:sp>
          <p:nvSpPr>
            <p:cNvPr id="3708" name="num2">
              <a:hlinkClick r:id="rId49" action="ppaction://hlinksldjump"/>
            </p:cNvPr>
            <p:cNvSpPr txBox="1"/>
            <p:nvPr>
              <p:custDataLst>
                <p:tags r:id="rId46"/>
              </p:custDataLst>
            </p:nvPr>
          </p:nvSpPr>
          <p:spPr>
            <a:xfrm>
              <a:off x="2540000" y="15240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1</a:t>
              </a:r>
              <a:endParaRPr lang="de-DE" sz="1900">
                <a:solidFill>
                  <a:schemeClr val="lt1"/>
                </a:solidFill>
              </a:endParaRPr>
            </a:p>
          </p:txBody>
        </p:sp>
        <p:sp>
          <p:nvSpPr>
            <p:cNvPr id="3709" name="head2">
              <a:hlinkClick r:id="rId49" action="ppaction://hlinksldjump"/>
            </p:cNvPr>
            <p:cNvSpPr txBox="1"/>
            <p:nvPr>
              <p:custDataLst>
                <p:tags r:id="rId47"/>
              </p:custDataLst>
            </p:nvPr>
          </p:nvSpPr>
          <p:spPr>
            <a:xfrm>
              <a:off x="3429000" y="1524000"/>
              <a:ext cx="5588000" cy="450850"/>
            </a:xfrm>
            <a:prstGeom prst="rect">
              <a:avLst/>
            </a:prstGeom>
            <a:solidFill>
              <a:schemeClr val="lt2"/>
            </a:solidFill>
          </p:spPr>
          <p:txBody>
            <a:bodyPr vert="horz" rtlCol="0" anchor="ctr" anchorCtr="0">
              <a:noAutofit/>
            </a:bodyPr>
            <a:lstStyle/>
            <a:p>
              <a:r>
                <a:rPr lang="de-DE" smtClean="0">
                  <a:solidFill>
                    <a:schemeClr val="dk1"/>
                  </a:solidFill>
                </a:rPr>
                <a:t>Was ist eigentlich "Haftung"?</a:t>
              </a:r>
              <a:endParaRPr lang="de-DE">
                <a:solidFill>
                  <a:schemeClr val="dk1"/>
                </a:solidFill>
              </a:endParaRPr>
            </a:p>
          </p:txBody>
        </p:sp>
      </p:grpSp>
      <p:sp>
        <p:nvSpPr>
          <p:cNvPr id="3711" name="Textfeld 3710">
            <a:hlinkClick r:id="rId49" action="ppaction://hlinksldjump"/>
          </p:cNvPr>
          <p:cNvSpPr txBox="1"/>
          <p:nvPr>
            <p:custDataLst>
              <p:tags r:id="rId4"/>
            </p:custDataLst>
          </p:nvPr>
        </p:nvSpPr>
        <p:spPr>
          <a:xfrm>
            <a:off x="0" y="15240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Haftung</a:t>
            </a:r>
            <a:endParaRPr lang="de-DE" sz="1600" b="1">
              <a:solidFill>
                <a:schemeClr val="dk1"/>
              </a:solidFill>
            </a:endParaRPr>
          </a:p>
        </p:txBody>
      </p:sp>
      <p:grpSp>
        <p:nvGrpSpPr>
          <p:cNvPr id="3714" name="Gruppieren 3713"/>
          <p:cNvGrpSpPr/>
          <p:nvPr>
            <p:custDataLst>
              <p:tags r:id="rId5"/>
            </p:custDataLst>
          </p:nvPr>
        </p:nvGrpSpPr>
        <p:grpSpPr>
          <a:xfrm>
            <a:off x="2540000" y="1993900"/>
            <a:ext cx="6477000" cy="450850"/>
            <a:chOff x="2540000" y="1993900"/>
            <a:chExt cx="6477000" cy="450850"/>
          </a:xfrm>
        </p:grpSpPr>
        <p:sp>
          <p:nvSpPr>
            <p:cNvPr id="3712" name="num3">
              <a:hlinkClick r:id="rId50" action="ppaction://hlinksldjump"/>
            </p:cNvPr>
            <p:cNvSpPr txBox="1"/>
            <p:nvPr>
              <p:custDataLst>
                <p:tags r:id="rId44"/>
              </p:custDataLst>
            </p:nvPr>
          </p:nvSpPr>
          <p:spPr>
            <a:xfrm>
              <a:off x="2540000" y="19939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2</a:t>
              </a:r>
              <a:endParaRPr lang="de-DE" sz="1900">
                <a:solidFill>
                  <a:schemeClr val="lt1"/>
                </a:solidFill>
              </a:endParaRPr>
            </a:p>
          </p:txBody>
        </p:sp>
        <p:sp>
          <p:nvSpPr>
            <p:cNvPr id="3713" name="head3">
              <a:hlinkClick r:id="rId50" action="ppaction://hlinksldjump"/>
            </p:cNvPr>
            <p:cNvSpPr txBox="1"/>
            <p:nvPr>
              <p:custDataLst>
                <p:tags r:id="rId45"/>
              </p:custDataLst>
            </p:nvPr>
          </p:nvSpPr>
          <p:spPr>
            <a:xfrm>
              <a:off x="3429000" y="1993900"/>
              <a:ext cx="5588000" cy="450850"/>
            </a:xfrm>
            <a:prstGeom prst="rect">
              <a:avLst/>
            </a:prstGeom>
            <a:solidFill>
              <a:schemeClr val="lt2"/>
            </a:solidFill>
          </p:spPr>
          <p:txBody>
            <a:bodyPr vert="horz" rtlCol="0" anchor="ctr" anchorCtr="0">
              <a:noAutofit/>
            </a:bodyPr>
            <a:lstStyle/>
            <a:p>
              <a:r>
                <a:rPr lang="de-DE" smtClean="0">
                  <a:solidFill>
                    <a:schemeClr val="dk1"/>
                  </a:solidFill>
                </a:rPr>
                <a:t>Was sollte ich zum Urheberrecht wissen?</a:t>
              </a:r>
              <a:endParaRPr lang="de-DE">
                <a:solidFill>
                  <a:schemeClr val="dk1"/>
                </a:solidFill>
              </a:endParaRPr>
            </a:p>
          </p:txBody>
        </p:sp>
      </p:grpSp>
      <p:sp>
        <p:nvSpPr>
          <p:cNvPr id="3715" name="Textfeld 3714">
            <a:hlinkClick r:id="rId50" action="ppaction://hlinksldjump"/>
          </p:cNvPr>
          <p:cNvSpPr txBox="1"/>
          <p:nvPr>
            <p:custDataLst>
              <p:tags r:id="rId6"/>
            </p:custDataLst>
          </p:nvPr>
        </p:nvSpPr>
        <p:spPr>
          <a:xfrm>
            <a:off x="0" y="19304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Urheberrecht</a:t>
            </a:r>
            <a:endParaRPr lang="de-DE" sz="1600" b="1">
              <a:solidFill>
                <a:schemeClr val="dk1"/>
              </a:solidFill>
            </a:endParaRPr>
          </a:p>
        </p:txBody>
      </p:sp>
      <p:grpSp>
        <p:nvGrpSpPr>
          <p:cNvPr id="3718" name="Gruppieren 3717"/>
          <p:cNvGrpSpPr/>
          <p:nvPr>
            <p:custDataLst>
              <p:tags r:id="rId7"/>
            </p:custDataLst>
          </p:nvPr>
        </p:nvGrpSpPr>
        <p:grpSpPr>
          <a:xfrm>
            <a:off x="3429000" y="2463800"/>
            <a:ext cx="5588000" cy="450850"/>
            <a:chOff x="3429000" y="2463800"/>
            <a:chExt cx="5588000" cy="450850"/>
          </a:xfrm>
        </p:grpSpPr>
        <p:sp>
          <p:nvSpPr>
            <p:cNvPr id="3716" name="num4">
              <a:hlinkClick r:id="rId51" action="ppaction://hlinksldjump"/>
            </p:cNvPr>
            <p:cNvSpPr txBox="1"/>
            <p:nvPr>
              <p:custDataLst>
                <p:tags r:id="rId42"/>
              </p:custDataLst>
            </p:nvPr>
          </p:nvSpPr>
          <p:spPr>
            <a:xfrm>
              <a:off x="3429000" y="24638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a</a:t>
              </a:r>
              <a:endParaRPr lang="de-DE" sz="1900">
                <a:solidFill>
                  <a:schemeClr val="lt1"/>
                </a:solidFill>
              </a:endParaRPr>
            </a:p>
          </p:txBody>
        </p:sp>
        <p:sp>
          <p:nvSpPr>
            <p:cNvPr id="3717" name="head4">
              <a:hlinkClick r:id="rId51" action="ppaction://hlinksldjump"/>
            </p:cNvPr>
            <p:cNvSpPr txBox="1"/>
            <p:nvPr>
              <p:custDataLst>
                <p:tags r:id="rId43"/>
              </p:custDataLst>
            </p:nvPr>
          </p:nvSpPr>
          <p:spPr>
            <a:xfrm>
              <a:off x="4318000" y="2463800"/>
              <a:ext cx="4699000" cy="450850"/>
            </a:xfrm>
            <a:prstGeom prst="rect">
              <a:avLst/>
            </a:prstGeom>
            <a:solidFill>
              <a:schemeClr val="lt2"/>
            </a:solidFill>
          </p:spPr>
          <p:txBody>
            <a:bodyPr vert="horz" rtlCol="0" anchor="ctr" anchorCtr="0">
              <a:noAutofit/>
            </a:bodyPr>
            <a:lstStyle/>
            <a:p>
              <a:r>
                <a:rPr lang="de-DE" smtClean="0">
                  <a:solidFill>
                    <a:schemeClr val="dk1"/>
                  </a:solidFill>
                </a:rPr>
                <a:t>Wie kam es zu den heutigen Problemen?</a:t>
              </a:r>
              <a:endParaRPr lang="de-DE">
                <a:solidFill>
                  <a:schemeClr val="dk1"/>
                </a:solidFill>
              </a:endParaRPr>
            </a:p>
          </p:txBody>
        </p:sp>
      </p:grpSp>
      <p:sp>
        <p:nvSpPr>
          <p:cNvPr id="3719" name="Textfeld 3718">
            <a:hlinkClick r:id="rId51" action="ppaction://hlinksldjump"/>
          </p:cNvPr>
          <p:cNvSpPr txBox="1"/>
          <p:nvPr>
            <p:custDataLst>
              <p:tags r:id="rId8"/>
            </p:custDataLst>
          </p:nvPr>
        </p:nvSpPr>
        <p:spPr>
          <a:xfrm>
            <a:off x="381000" y="2336800"/>
            <a:ext cx="1841500" cy="355600"/>
          </a:xfrm>
          <a:prstGeom prst="rect">
            <a:avLst/>
          </a:prstGeom>
          <a:solidFill>
            <a:schemeClr val="lt2"/>
          </a:solidFill>
        </p:spPr>
        <p:txBody>
          <a:bodyPr vert="horz" rtlCol="0" anchor="ctr" anchorCtr="0">
            <a:noAutofit/>
          </a:bodyPr>
          <a:lstStyle/>
          <a:p>
            <a:r>
              <a:rPr lang="de-DE" sz="1600" smtClean="0">
                <a:solidFill>
                  <a:schemeClr val="dk1"/>
                </a:solidFill>
              </a:rPr>
              <a:t>Geschichte</a:t>
            </a:r>
            <a:endParaRPr lang="de-DE" sz="1600">
              <a:solidFill>
                <a:schemeClr val="dk1"/>
              </a:solidFill>
            </a:endParaRPr>
          </a:p>
        </p:txBody>
      </p:sp>
      <p:grpSp>
        <p:nvGrpSpPr>
          <p:cNvPr id="3722" name="Gruppieren 3721"/>
          <p:cNvGrpSpPr/>
          <p:nvPr>
            <p:custDataLst>
              <p:tags r:id="rId9"/>
            </p:custDataLst>
          </p:nvPr>
        </p:nvGrpSpPr>
        <p:grpSpPr>
          <a:xfrm>
            <a:off x="3429000" y="2933700"/>
            <a:ext cx="5588000" cy="450850"/>
            <a:chOff x="3429000" y="2933700"/>
            <a:chExt cx="5588000" cy="450850"/>
          </a:xfrm>
        </p:grpSpPr>
        <p:sp>
          <p:nvSpPr>
            <p:cNvPr id="3720" name="num5">
              <a:hlinkClick r:id="rId52" action="ppaction://hlinksldjump"/>
            </p:cNvPr>
            <p:cNvSpPr txBox="1"/>
            <p:nvPr>
              <p:custDataLst>
                <p:tags r:id="rId40"/>
              </p:custDataLst>
            </p:nvPr>
          </p:nvSpPr>
          <p:spPr>
            <a:xfrm>
              <a:off x="3429000" y="29337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b</a:t>
              </a:r>
              <a:endParaRPr lang="de-DE" sz="1900">
                <a:solidFill>
                  <a:schemeClr val="lt1"/>
                </a:solidFill>
              </a:endParaRPr>
            </a:p>
          </p:txBody>
        </p:sp>
        <p:sp>
          <p:nvSpPr>
            <p:cNvPr id="3721" name="head5">
              <a:hlinkClick r:id="rId52" action="ppaction://hlinksldjump"/>
            </p:cNvPr>
            <p:cNvSpPr txBox="1"/>
            <p:nvPr>
              <p:custDataLst>
                <p:tags r:id="rId41"/>
              </p:custDataLst>
            </p:nvPr>
          </p:nvSpPr>
          <p:spPr>
            <a:xfrm>
              <a:off x="4318000" y="2933700"/>
              <a:ext cx="4699000" cy="450850"/>
            </a:xfrm>
            <a:prstGeom prst="rect">
              <a:avLst/>
            </a:prstGeom>
            <a:solidFill>
              <a:schemeClr val="lt2"/>
            </a:solidFill>
          </p:spPr>
          <p:txBody>
            <a:bodyPr vert="horz" rtlCol="0" anchor="ctr" anchorCtr="0">
              <a:noAutofit/>
            </a:bodyPr>
            <a:lstStyle/>
            <a:p>
              <a:r>
                <a:rPr lang="de-DE" smtClean="0">
                  <a:solidFill>
                    <a:schemeClr val="dk1"/>
                  </a:solidFill>
                </a:rPr>
                <a:t>Wer darf mir was verbieten?</a:t>
              </a:r>
              <a:endParaRPr lang="de-DE">
                <a:solidFill>
                  <a:schemeClr val="dk1"/>
                </a:solidFill>
              </a:endParaRPr>
            </a:p>
          </p:txBody>
        </p:sp>
      </p:grpSp>
      <p:sp>
        <p:nvSpPr>
          <p:cNvPr id="3723" name="Textfeld 3722">
            <a:hlinkClick r:id="rId52" action="ppaction://hlinksldjump"/>
          </p:cNvPr>
          <p:cNvSpPr txBox="1"/>
          <p:nvPr>
            <p:custDataLst>
              <p:tags r:id="rId10"/>
            </p:custDataLst>
          </p:nvPr>
        </p:nvSpPr>
        <p:spPr>
          <a:xfrm>
            <a:off x="381000" y="2743200"/>
            <a:ext cx="1841500" cy="355600"/>
          </a:xfrm>
          <a:prstGeom prst="rect">
            <a:avLst/>
          </a:prstGeom>
          <a:solidFill>
            <a:schemeClr val="lt2"/>
          </a:solidFill>
        </p:spPr>
        <p:txBody>
          <a:bodyPr vert="horz" rtlCol="0" anchor="ctr" anchorCtr="0">
            <a:noAutofit/>
          </a:bodyPr>
          <a:lstStyle/>
          <a:p>
            <a:r>
              <a:rPr lang="de-DE" sz="1600" smtClean="0">
                <a:solidFill>
                  <a:schemeClr val="dk1"/>
                </a:solidFill>
              </a:rPr>
              <a:t>Umfang</a:t>
            </a:r>
            <a:endParaRPr lang="de-DE" sz="1600">
              <a:solidFill>
                <a:schemeClr val="dk1"/>
              </a:solidFill>
            </a:endParaRPr>
          </a:p>
        </p:txBody>
      </p:sp>
      <p:grpSp>
        <p:nvGrpSpPr>
          <p:cNvPr id="3726" name="Gruppieren 3725"/>
          <p:cNvGrpSpPr/>
          <p:nvPr>
            <p:custDataLst>
              <p:tags r:id="rId11"/>
            </p:custDataLst>
          </p:nvPr>
        </p:nvGrpSpPr>
        <p:grpSpPr>
          <a:xfrm>
            <a:off x="3429000" y="3403600"/>
            <a:ext cx="5588000" cy="450850"/>
            <a:chOff x="3429000" y="3403600"/>
            <a:chExt cx="5588000" cy="450850"/>
          </a:xfrm>
        </p:grpSpPr>
        <p:sp>
          <p:nvSpPr>
            <p:cNvPr id="3724" name="num6">
              <a:hlinkClick r:id="rId53" action="ppaction://hlinksldjump"/>
            </p:cNvPr>
            <p:cNvSpPr txBox="1"/>
            <p:nvPr>
              <p:custDataLst>
                <p:tags r:id="rId38"/>
              </p:custDataLst>
            </p:nvPr>
          </p:nvSpPr>
          <p:spPr>
            <a:xfrm>
              <a:off x="3429000" y="34036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c</a:t>
              </a:r>
              <a:endParaRPr lang="de-DE" sz="1900">
                <a:solidFill>
                  <a:schemeClr val="lt1"/>
                </a:solidFill>
              </a:endParaRPr>
            </a:p>
          </p:txBody>
        </p:sp>
        <p:sp>
          <p:nvSpPr>
            <p:cNvPr id="3725" name="head6">
              <a:hlinkClick r:id="rId53" action="ppaction://hlinksldjump"/>
            </p:cNvPr>
            <p:cNvSpPr txBox="1"/>
            <p:nvPr>
              <p:custDataLst>
                <p:tags r:id="rId39"/>
              </p:custDataLst>
            </p:nvPr>
          </p:nvSpPr>
          <p:spPr>
            <a:xfrm>
              <a:off x="4318000" y="3403600"/>
              <a:ext cx="4699000" cy="450850"/>
            </a:xfrm>
            <a:prstGeom prst="rect">
              <a:avLst/>
            </a:prstGeom>
            <a:solidFill>
              <a:schemeClr val="lt2"/>
            </a:solidFill>
          </p:spPr>
          <p:txBody>
            <a:bodyPr vert="horz" rtlCol="0" anchor="ctr" anchorCtr="0">
              <a:noAutofit/>
            </a:bodyPr>
            <a:lstStyle/>
            <a:p>
              <a:r>
                <a:rPr lang="de-DE" smtClean="0">
                  <a:solidFill>
                    <a:schemeClr val="dk1"/>
                  </a:solidFill>
                </a:rPr>
                <a:t>Inwieweit ist die Hochschule privilegiert?</a:t>
              </a:r>
              <a:endParaRPr lang="de-DE">
                <a:solidFill>
                  <a:schemeClr val="dk1"/>
                </a:solidFill>
              </a:endParaRPr>
            </a:p>
          </p:txBody>
        </p:sp>
      </p:grpSp>
      <p:sp>
        <p:nvSpPr>
          <p:cNvPr id="3727" name="Textfeld 3726">
            <a:hlinkClick r:id="rId53" action="ppaction://hlinksldjump"/>
          </p:cNvPr>
          <p:cNvSpPr txBox="1"/>
          <p:nvPr>
            <p:custDataLst>
              <p:tags r:id="rId12"/>
            </p:custDataLst>
          </p:nvPr>
        </p:nvSpPr>
        <p:spPr>
          <a:xfrm>
            <a:off x="381000" y="3149600"/>
            <a:ext cx="1841500" cy="355600"/>
          </a:xfrm>
          <a:prstGeom prst="rect">
            <a:avLst/>
          </a:prstGeom>
          <a:solidFill>
            <a:schemeClr val="lt2"/>
          </a:solidFill>
        </p:spPr>
        <p:txBody>
          <a:bodyPr vert="horz" rtlCol="0" anchor="ctr" anchorCtr="0">
            <a:noAutofit/>
          </a:bodyPr>
          <a:lstStyle/>
          <a:p>
            <a:r>
              <a:rPr lang="de-DE" sz="1600" smtClean="0">
                <a:solidFill>
                  <a:schemeClr val="dk1"/>
                </a:solidFill>
              </a:rPr>
              <a:t>Ausnahmen</a:t>
            </a:r>
            <a:endParaRPr lang="de-DE" sz="1600">
              <a:solidFill>
                <a:schemeClr val="dk1"/>
              </a:solidFill>
            </a:endParaRPr>
          </a:p>
        </p:txBody>
      </p:sp>
      <p:grpSp>
        <p:nvGrpSpPr>
          <p:cNvPr id="3730" name="Gruppieren 3729"/>
          <p:cNvGrpSpPr/>
          <p:nvPr>
            <p:custDataLst>
              <p:tags r:id="rId13"/>
            </p:custDataLst>
          </p:nvPr>
        </p:nvGrpSpPr>
        <p:grpSpPr>
          <a:xfrm>
            <a:off x="2540000" y="3873500"/>
            <a:ext cx="6477000" cy="450850"/>
            <a:chOff x="2540000" y="3873500"/>
            <a:chExt cx="6477000" cy="450850"/>
          </a:xfrm>
        </p:grpSpPr>
        <p:sp>
          <p:nvSpPr>
            <p:cNvPr id="3728" name="num7">
              <a:hlinkClick r:id="rId54" action="ppaction://hlinksldjump"/>
            </p:cNvPr>
            <p:cNvSpPr txBox="1"/>
            <p:nvPr>
              <p:custDataLst>
                <p:tags r:id="rId36"/>
              </p:custDataLst>
            </p:nvPr>
          </p:nvSpPr>
          <p:spPr>
            <a:xfrm>
              <a:off x="2540000" y="38735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3</a:t>
              </a:r>
              <a:endParaRPr lang="de-DE" sz="1900">
                <a:solidFill>
                  <a:schemeClr val="lt1"/>
                </a:solidFill>
              </a:endParaRPr>
            </a:p>
          </p:txBody>
        </p:sp>
        <p:sp>
          <p:nvSpPr>
            <p:cNvPr id="3729" name="head7">
              <a:hlinkClick r:id="rId54" action="ppaction://hlinksldjump"/>
            </p:cNvPr>
            <p:cNvSpPr txBox="1"/>
            <p:nvPr>
              <p:custDataLst>
                <p:tags r:id="rId37"/>
              </p:custDataLst>
            </p:nvPr>
          </p:nvSpPr>
          <p:spPr>
            <a:xfrm>
              <a:off x="3429000" y="3873500"/>
              <a:ext cx="5588000" cy="450850"/>
            </a:xfrm>
            <a:prstGeom prst="rect">
              <a:avLst/>
            </a:prstGeom>
            <a:solidFill>
              <a:schemeClr val="lt2"/>
            </a:solidFill>
          </p:spPr>
          <p:txBody>
            <a:bodyPr vert="horz" rtlCol="0" anchor="ctr" anchorCtr="0">
              <a:noAutofit/>
            </a:bodyPr>
            <a:lstStyle/>
            <a:p>
              <a:r>
                <a:rPr lang="de-DE" smtClean="0">
                  <a:solidFill>
                    <a:schemeClr val="dk1"/>
                  </a:solidFill>
                </a:rPr>
                <a:t>Was sollte ich zum Datenschutz wissen?</a:t>
              </a:r>
              <a:endParaRPr lang="de-DE">
                <a:solidFill>
                  <a:schemeClr val="dk1"/>
                </a:solidFill>
              </a:endParaRPr>
            </a:p>
          </p:txBody>
        </p:sp>
      </p:grpSp>
      <p:sp>
        <p:nvSpPr>
          <p:cNvPr id="3731" name="Textfeld 3730">
            <a:hlinkClick r:id="rId54" action="ppaction://hlinksldjump"/>
          </p:cNvPr>
          <p:cNvSpPr txBox="1"/>
          <p:nvPr>
            <p:custDataLst>
              <p:tags r:id="rId14"/>
            </p:custDataLst>
          </p:nvPr>
        </p:nvSpPr>
        <p:spPr>
          <a:xfrm>
            <a:off x="0" y="35560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Datenschutz</a:t>
            </a:r>
            <a:endParaRPr lang="de-DE" sz="1600" b="1">
              <a:solidFill>
                <a:schemeClr val="dk1"/>
              </a:solidFill>
            </a:endParaRPr>
          </a:p>
        </p:txBody>
      </p:sp>
      <p:grpSp>
        <p:nvGrpSpPr>
          <p:cNvPr id="3734" name="Gruppieren 3733"/>
          <p:cNvGrpSpPr/>
          <p:nvPr>
            <p:custDataLst>
              <p:tags r:id="rId15"/>
            </p:custDataLst>
          </p:nvPr>
        </p:nvGrpSpPr>
        <p:grpSpPr>
          <a:xfrm>
            <a:off x="3429000" y="4343400"/>
            <a:ext cx="5588000" cy="450850"/>
            <a:chOff x="3429000" y="4343400"/>
            <a:chExt cx="5588000" cy="450850"/>
          </a:xfrm>
        </p:grpSpPr>
        <p:sp>
          <p:nvSpPr>
            <p:cNvPr id="3732" name="num8">
              <a:hlinkClick r:id="rId55" action="ppaction://hlinksldjump"/>
            </p:cNvPr>
            <p:cNvSpPr txBox="1"/>
            <p:nvPr>
              <p:custDataLst>
                <p:tags r:id="rId34"/>
              </p:custDataLst>
            </p:nvPr>
          </p:nvSpPr>
          <p:spPr>
            <a:xfrm>
              <a:off x="3429000" y="43434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a</a:t>
              </a:r>
              <a:endParaRPr lang="de-DE" sz="1900">
                <a:solidFill>
                  <a:schemeClr val="lt1"/>
                </a:solidFill>
              </a:endParaRPr>
            </a:p>
          </p:txBody>
        </p:sp>
        <p:sp>
          <p:nvSpPr>
            <p:cNvPr id="3733" name="head8">
              <a:hlinkClick r:id="rId55" action="ppaction://hlinksldjump"/>
            </p:cNvPr>
            <p:cNvSpPr txBox="1"/>
            <p:nvPr>
              <p:custDataLst>
                <p:tags r:id="rId35"/>
              </p:custDataLst>
            </p:nvPr>
          </p:nvSpPr>
          <p:spPr>
            <a:xfrm>
              <a:off x="4318000" y="4343400"/>
              <a:ext cx="4699000" cy="450850"/>
            </a:xfrm>
            <a:prstGeom prst="rect">
              <a:avLst/>
            </a:prstGeom>
            <a:solidFill>
              <a:schemeClr val="lt2"/>
            </a:solidFill>
          </p:spPr>
          <p:txBody>
            <a:bodyPr vert="horz" rtlCol="0" anchor="ctr" anchorCtr="0">
              <a:noAutofit/>
            </a:bodyPr>
            <a:lstStyle/>
            <a:p>
              <a:r>
                <a:rPr lang="de-DE" smtClean="0">
                  <a:solidFill>
                    <a:schemeClr val="dk1"/>
                  </a:solidFill>
                </a:rPr>
                <a:t>Was schützt der Datenschutz?</a:t>
              </a:r>
              <a:endParaRPr lang="de-DE">
                <a:solidFill>
                  <a:schemeClr val="dk1"/>
                </a:solidFill>
              </a:endParaRPr>
            </a:p>
          </p:txBody>
        </p:sp>
      </p:grpSp>
      <p:sp>
        <p:nvSpPr>
          <p:cNvPr id="3735" name="Textfeld 3734">
            <a:hlinkClick r:id="rId55" action="ppaction://hlinksldjump"/>
          </p:cNvPr>
          <p:cNvSpPr txBox="1"/>
          <p:nvPr>
            <p:custDataLst>
              <p:tags r:id="rId16"/>
            </p:custDataLst>
          </p:nvPr>
        </p:nvSpPr>
        <p:spPr>
          <a:xfrm>
            <a:off x="381000" y="3962400"/>
            <a:ext cx="1841500" cy="355600"/>
          </a:xfrm>
          <a:prstGeom prst="rect">
            <a:avLst/>
          </a:prstGeom>
          <a:solidFill>
            <a:schemeClr val="lt2"/>
          </a:solidFill>
        </p:spPr>
        <p:txBody>
          <a:bodyPr vert="horz" rtlCol="0" anchor="ctr" anchorCtr="0">
            <a:noAutofit/>
          </a:bodyPr>
          <a:lstStyle/>
          <a:p>
            <a:r>
              <a:rPr lang="de-DE" sz="1600" smtClean="0">
                <a:solidFill>
                  <a:schemeClr val="dk1"/>
                </a:solidFill>
              </a:rPr>
              <a:t>Gegenstand</a:t>
            </a:r>
            <a:endParaRPr lang="de-DE" sz="1600">
              <a:solidFill>
                <a:schemeClr val="dk1"/>
              </a:solidFill>
            </a:endParaRPr>
          </a:p>
        </p:txBody>
      </p:sp>
      <p:grpSp>
        <p:nvGrpSpPr>
          <p:cNvPr id="3738" name="Gruppieren 3737"/>
          <p:cNvGrpSpPr/>
          <p:nvPr>
            <p:custDataLst>
              <p:tags r:id="rId17"/>
            </p:custDataLst>
          </p:nvPr>
        </p:nvGrpSpPr>
        <p:grpSpPr>
          <a:xfrm>
            <a:off x="3429000" y="4813300"/>
            <a:ext cx="5588000" cy="450850"/>
            <a:chOff x="3429000" y="4813300"/>
            <a:chExt cx="5588000" cy="450850"/>
          </a:xfrm>
        </p:grpSpPr>
        <p:sp>
          <p:nvSpPr>
            <p:cNvPr id="3736" name="num9">
              <a:hlinkClick r:id="rId56" action="ppaction://hlinksldjump"/>
            </p:cNvPr>
            <p:cNvSpPr txBox="1"/>
            <p:nvPr>
              <p:custDataLst>
                <p:tags r:id="rId32"/>
              </p:custDataLst>
            </p:nvPr>
          </p:nvSpPr>
          <p:spPr>
            <a:xfrm>
              <a:off x="3429000" y="48133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b</a:t>
              </a:r>
              <a:endParaRPr lang="de-DE" sz="1900">
                <a:solidFill>
                  <a:schemeClr val="lt1"/>
                </a:solidFill>
              </a:endParaRPr>
            </a:p>
          </p:txBody>
        </p:sp>
        <p:sp>
          <p:nvSpPr>
            <p:cNvPr id="3737" name="head9">
              <a:hlinkClick r:id="rId56" action="ppaction://hlinksldjump"/>
            </p:cNvPr>
            <p:cNvSpPr txBox="1"/>
            <p:nvPr>
              <p:custDataLst>
                <p:tags r:id="rId33"/>
              </p:custDataLst>
            </p:nvPr>
          </p:nvSpPr>
          <p:spPr>
            <a:xfrm>
              <a:off x="4318000" y="4813300"/>
              <a:ext cx="4699000" cy="450850"/>
            </a:xfrm>
            <a:prstGeom prst="rect">
              <a:avLst/>
            </a:prstGeom>
            <a:solidFill>
              <a:schemeClr val="lt2"/>
            </a:solidFill>
          </p:spPr>
          <p:txBody>
            <a:bodyPr vert="horz" rtlCol="0" anchor="ctr" anchorCtr="0">
              <a:noAutofit/>
            </a:bodyPr>
            <a:lstStyle/>
            <a:p>
              <a:r>
                <a:rPr lang="de-DE" smtClean="0">
                  <a:solidFill>
                    <a:schemeClr val="dk1"/>
                  </a:solidFill>
                </a:rPr>
                <a:t>Was gilt für das Recht am eigenen Bild / Wort?</a:t>
              </a:r>
              <a:endParaRPr lang="de-DE">
                <a:solidFill>
                  <a:schemeClr val="dk1"/>
                </a:solidFill>
              </a:endParaRPr>
            </a:p>
          </p:txBody>
        </p:sp>
      </p:grpSp>
      <p:sp>
        <p:nvSpPr>
          <p:cNvPr id="3739" name="Textfeld 3738">
            <a:hlinkClick r:id="rId56" action="ppaction://hlinksldjump"/>
          </p:cNvPr>
          <p:cNvSpPr txBox="1"/>
          <p:nvPr>
            <p:custDataLst>
              <p:tags r:id="rId18"/>
            </p:custDataLst>
          </p:nvPr>
        </p:nvSpPr>
        <p:spPr>
          <a:xfrm>
            <a:off x="381000" y="4368800"/>
            <a:ext cx="1841500" cy="355600"/>
          </a:xfrm>
          <a:prstGeom prst="rect">
            <a:avLst/>
          </a:prstGeom>
          <a:solidFill>
            <a:schemeClr val="lt2"/>
          </a:solidFill>
        </p:spPr>
        <p:txBody>
          <a:bodyPr vert="horz" rtlCol="0" anchor="ctr" anchorCtr="0">
            <a:noAutofit/>
          </a:bodyPr>
          <a:lstStyle/>
          <a:p>
            <a:r>
              <a:rPr lang="de-DE" sz="1600" smtClean="0">
                <a:solidFill>
                  <a:schemeClr val="dk1"/>
                </a:solidFill>
              </a:rPr>
              <a:t>Eigenes Bild</a:t>
            </a:r>
            <a:endParaRPr lang="de-DE" sz="1600">
              <a:solidFill>
                <a:schemeClr val="dk1"/>
              </a:solidFill>
            </a:endParaRPr>
          </a:p>
        </p:txBody>
      </p:sp>
      <p:grpSp>
        <p:nvGrpSpPr>
          <p:cNvPr id="3742" name="Gruppieren 3741"/>
          <p:cNvGrpSpPr/>
          <p:nvPr>
            <p:custDataLst>
              <p:tags r:id="rId19"/>
            </p:custDataLst>
          </p:nvPr>
        </p:nvGrpSpPr>
        <p:grpSpPr>
          <a:xfrm>
            <a:off x="2540000" y="5283200"/>
            <a:ext cx="6477000" cy="450850"/>
            <a:chOff x="2540000" y="5283200"/>
            <a:chExt cx="6477000" cy="450850"/>
          </a:xfrm>
        </p:grpSpPr>
        <p:sp>
          <p:nvSpPr>
            <p:cNvPr id="3740" name="num10">
              <a:hlinkClick r:id="rId57" action="ppaction://hlinksldjump"/>
            </p:cNvPr>
            <p:cNvSpPr txBox="1"/>
            <p:nvPr>
              <p:custDataLst>
                <p:tags r:id="rId30"/>
              </p:custDataLst>
            </p:nvPr>
          </p:nvSpPr>
          <p:spPr>
            <a:xfrm>
              <a:off x="2540000" y="52832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4</a:t>
              </a:r>
              <a:endParaRPr lang="de-DE" sz="1900">
                <a:solidFill>
                  <a:schemeClr val="lt1"/>
                </a:solidFill>
              </a:endParaRPr>
            </a:p>
          </p:txBody>
        </p:sp>
        <p:sp>
          <p:nvSpPr>
            <p:cNvPr id="3741" name="head10">
              <a:hlinkClick r:id="rId57" action="ppaction://hlinksldjump"/>
            </p:cNvPr>
            <p:cNvSpPr txBox="1"/>
            <p:nvPr>
              <p:custDataLst>
                <p:tags r:id="rId31"/>
              </p:custDataLst>
            </p:nvPr>
          </p:nvSpPr>
          <p:spPr>
            <a:xfrm>
              <a:off x="3429000" y="5283200"/>
              <a:ext cx="5588000" cy="450850"/>
            </a:xfrm>
            <a:prstGeom prst="rect">
              <a:avLst/>
            </a:prstGeom>
            <a:solidFill>
              <a:schemeClr val="lt2"/>
            </a:solidFill>
          </p:spPr>
          <p:txBody>
            <a:bodyPr vert="horz" rtlCol="0" anchor="ctr" anchorCtr="0">
              <a:noAutofit/>
            </a:bodyPr>
            <a:lstStyle/>
            <a:p>
              <a:r>
                <a:rPr lang="de-DE" smtClean="0">
                  <a:solidFill>
                    <a:schemeClr val="dk1"/>
                  </a:solidFill>
                </a:rPr>
                <a:t>Was gilt bei Rechtsverletzungen durch Studenten?</a:t>
              </a:r>
              <a:endParaRPr lang="de-DE">
                <a:solidFill>
                  <a:schemeClr val="dk1"/>
                </a:solidFill>
              </a:endParaRPr>
            </a:p>
          </p:txBody>
        </p:sp>
      </p:grpSp>
      <p:sp>
        <p:nvSpPr>
          <p:cNvPr id="3743" name="Textfeld 3742">
            <a:hlinkClick r:id="rId57" action="ppaction://hlinksldjump"/>
          </p:cNvPr>
          <p:cNvSpPr txBox="1"/>
          <p:nvPr>
            <p:custDataLst>
              <p:tags r:id="rId20"/>
            </p:custDataLst>
          </p:nvPr>
        </p:nvSpPr>
        <p:spPr>
          <a:xfrm>
            <a:off x="0" y="47752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Studenten</a:t>
            </a:r>
            <a:endParaRPr lang="de-DE" sz="1600" b="1">
              <a:solidFill>
                <a:schemeClr val="dk1"/>
              </a:solidFill>
            </a:endParaRPr>
          </a:p>
        </p:txBody>
      </p:sp>
      <p:grpSp>
        <p:nvGrpSpPr>
          <p:cNvPr id="3746" name="Gruppieren 3745"/>
          <p:cNvGrpSpPr/>
          <p:nvPr>
            <p:custDataLst>
              <p:tags r:id="rId21"/>
            </p:custDataLst>
          </p:nvPr>
        </p:nvGrpSpPr>
        <p:grpSpPr>
          <a:xfrm>
            <a:off x="2540000" y="5753100"/>
            <a:ext cx="6477000" cy="450850"/>
            <a:chOff x="2540000" y="5753100"/>
            <a:chExt cx="6477000" cy="450850"/>
          </a:xfrm>
        </p:grpSpPr>
        <p:sp>
          <p:nvSpPr>
            <p:cNvPr id="3744" name="num11">
              <a:hlinkClick r:id="rId58" action="ppaction://hlinksldjump"/>
            </p:cNvPr>
            <p:cNvSpPr txBox="1"/>
            <p:nvPr>
              <p:custDataLst>
                <p:tags r:id="rId28"/>
              </p:custDataLst>
            </p:nvPr>
          </p:nvSpPr>
          <p:spPr>
            <a:xfrm>
              <a:off x="2540000" y="57531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5</a:t>
              </a:r>
              <a:endParaRPr lang="de-DE" sz="1900">
                <a:solidFill>
                  <a:schemeClr val="lt1"/>
                </a:solidFill>
              </a:endParaRPr>
            </a:p>
          </p:txBody>
        </p:sp>
        <p:sp>
          <p:nvSpPr>
            <p:cNvPr id="3745" name="head11">
              <a:hlinkClick r:id="rId58" action="ppaction://hlinksldjump"/>
            </p:cNvPr>
            <p:cNvSpPr txBox="1"/>
            <p:nvPr>
              <p:custDataLst>
                <p:tags r:id="rId29"/>
              </p:custDataLst>
            </p:nvPr>
          </p:nvSpPr>
          <p:spPr>
            <a:xfrm>
              <a:off x="3429000" y="5753100"/>
              <a:ext cx="5588000" cy="450850"/>
            </a:xfrm>
            <a:prstGeom prst="rect">
              <a:avLst/>
            </a:prstGeom>
            <a:solidFill>
              <a:schemeClr val="lt2"/>
            </a:solidFill>
          </p:spPr>
          <p:txBody>
            <a:bodyPr vert="horz" rtlCol="0" anchor="ctr" anchorCtr="0">
              <a:noAutofit/>
            </a:bodyPr>
            <a:lstStyle/>
            <a:p>
              <a:r>
                <a:rPr lang="de-DE" smtClean="0">
                  <a:solidFill>
                    <a:schemeClr val="dk1"/>
                  </a:solidFill>
                </a:rPr>
                <a:t>Was ist bei ePrüfungen zu beachten?</a:t>
              </a:r>
              <a:endParaRPr lang="de-DE">
                <a:solidFill>
                  <a:schemeClr val="dk1"/>
                </a:solidFill>
              </a:endParaRPr>
            </a:p>
          </p:txBody>
        </p:sp>
      </p:grpSp>
      <p:sp>
        <p:nvSpPr>
          <p:cNvPr id="3747" name="Textfeld 3746">
            <a:hlinkClick r:id="rId58" action="ppaction://hlinksldjump"/>
          </p:cNvPr>
          <p:cNvSpPr txBox="1"/>
          <p:nvPr>
            <p:custDataLst>
              <p:tags r:id="rId22"/>
            </p:custDataLst>
          </p:nvPr>
        </p:nvSpPr>
        <p:spPr>
          <a:xfrm>
            <a:off x="0" y="51816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Prüfungen</a:t>
            </a:r>
            <a:endParaRPr lang="de-DE" sz="1600" b="1">
              <a:solidFill>
                <a:schemeClr val="dk1"/>
              </a:solidFill>
            </a:endParaRPr>
          </a:p>
        </p:txBody>
      </p:sp>
      <p:grpSp>
        <p:nvGrpSpPr>
          <p:cNvPr id="3750" name="Gruppieren 3749"/>
          <p:cNvGrpSpPr/>
          <p:nvPr>
            <p:custDataLst>
              <p:tags r:id="rId23"/>
            </p:custDataLst>
          </p:nvPr>
        </p:nvGrpSpPr>
        <p:grpSpPr>
          <a:xfrm>
            <a:off x="2540000" y="6223000"/>
            <a:ext cx="6477000" cy="450850"/>
            <a:chOff x="2540000" y="6223000"/>
            <a:chExt cx="6477000" cy="450850"/>
          </a:xfrm>
        </p:grpSpPr>
        <p:sp>
          <p:nvSpPr>
            <p:cNvPr id="3748" name="num12">
              <a:hlinkClick r:id="rId59" action="ppaction://hlinksldjump"/>
            </p:cNvPr>
            <p:cNvSpPr txBox="1"/>
            <p:nvPr>
              <p:custDataLst>
                <p:tags r:id="rId26"/>
              </p:custDataLst>
            </p:nvPr>
          </p:nvSpPr>
          <p:spPr>
            <a:xfrm>
              <a:off x="2540000" y="6223000"/>
              <a:ext cx="876300" cy="450850"/>
            </a:xfrm>
            <a:prstGeom prst="rect">
              <a:avLst/>
            </a:prstGeom>
            <a:solidFill>
              <a:schemeClr val="dk2"/>
            </a:solidFill>
          </p:spPr>
          <p:txBody>
            <a:bodyPr vert="horz" rtlCol="0" anchor="ctr" anchorCtr="1">
              <a:noAutofit/>
            </a:bodyPr>
            <a:lstStyle/>
            <a:p>
              <a:r>
                <a:rPr lang="de-DE" sz="1900" smtClean="0">
                  <a:solidFill>
                    <a:schemeClr val="lt1"/>
                  </a:solidFill>
                </a:rPr>
                <a:t>6</a:t>
              </a:r>
              <a:endParaRPr lang="de-DE" sz="1900">
                <a:solidFill>
                  <a:schemeClr val="lt1"/>
                </a:solidFill>
              </a:endParaRPr>
            </a:p>
          </p:txBody>
        </p:sp>
        <p:sp>
          <p:nvSpPr>
            <p:cNvPr id="3749" name="head12">
              <a:hlinkClick r:id="rId59" action="ppaction://hlinksldjump"/>
            </p:cNvPr>
            <p:cNvSpPr txBox="1"/>
            <p:nvPr>
              <p:custDataLst>
                <p:tags r:id="rId27"/>
              </p:custDataLst>
            </p:nvPr>
          </p:nvSpPr>
          <p:spPr>
            <a:xfrm>
              <a:off x="3429000" y="6223000"/>
              <a:ext cx="5588000" cy="450850"/>
            </a:xfrm>
            <a:prstGeom prst="rect">
              <a:avLst/>
            </a:prstGeom>
            <a:solidFill>
              <a:schemeClr val="lt2"/>
            </a:solidFill>
          </p:spPr>
          <p:txBody>
            <a:bodyPr vert="horz" rtlCol="0" anchor="ctr" anchorCtr="0">
              <a:noAutofit/>
            </a:bodyPr>
            <a:lstStyle/>
            <a:p>
              <a:r>
                <a:rPr lang="de-DE" smtClean="0">
                  <a:solidFill>
                    <a:schemeClr val="dk1"/>
                  </a:solidFill>
                </a:rPr>
                <a:t>Was sollte man von diesem Vortrag mitnehmen?</a:t>
              </a:r>
              <a:endParaRPr lang="de-DE">
                <a:solidFill>
                  <a:schemeClr val="dk1"/>
                </a:solidFill>
              </a:endParaRPr>
            </a:p>
          </p:txBody>
        </p:sp>
      </p:grpSp>
      <p:sp>
        <p:nvSpPr>
          <p:cNvPr id="3751" name="Textfeld 3750">
            <a:hlinkClick r:id="rId59" action="ppaction://hlinksldjump"/>
          </p:cNvPr>
          <p:cNvSpPr txBox="1"/>
          <p:nvPr>
            <p:custDataLst>
              <p:tags r:id="rId24"/>
            </p:custDataLst>
          </p:nvPr>
        </p:nvSpPr>
        <p:spPr>
          <a:xfrm>
            <a:off x="0" y="5588000"/>
            <a:ext cx="2222500" cy="355600"/>
          </a:xfrm>
          <a:prstGeom prst="rect">
            <a:avLst/>
          </a:prstGeom>
          <a:solidFill>
            <a:schemeClr val="lt2"/>
          </a:solidFill>
        </p:spPr>
        <p:txBody>
          <a:bodyPr vert="horz" rtlCol="0" anchor="ctr" anchorCtr="0">
            <a:noAutofit/>
          </a:bodyPr>
          <a:lstStyle/>
          <a:p>
            <a:r>
              <a:rPr lang="de-DE" sz="1600" b="1" smtClean="0">
                <a:solidFill>
                  <a:schemeClr val="dk1"/>
                </a:solidFill>
              </a:rPr>
              <a:t>Fazit</a:t>
            </a:r>
            <a:endParaRPr lang="de-DE" sz="1600" b="1">
              <a:solidFill>
                <a:schemeClr val="dk1"/>
              </a:solidFill>
            </a:endParaRPr>
          </a:p>
        </p:txBody>
      </p:sp>
      <p:sp>
        <p:nvSpPr>
          <p:cNvPr id="3752" name="Rechteck 3751"/>
          <p:cNvSpPr/>
          <p:nvPr>
            <p:custDataLst>
              <p:tags r:id="rId25"/>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49057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xit" presetSubtype="0" accel="100000" fill="hold" nodeType="clickEffect">
                                  <p:stCondLst>
                                    <p:cond delay="0"/>
                                  </p:stCondLst>
                                  <p:childTnLst>
                                    <p:set>
                                      <p:cBhvr>
                                        <p:cTn id="6" dur="1" fill="hold">
                                          <p:stCondLst>
                                            <p:cond delay="299"/>
                                          </p:stCondLst>
                                        </p:cTn>
                                        <p:tgtEl>
                                          <p:spTgt spid="3710"/>
                                        </p:tgtEl>
                                        <p:attrNameLst>
                                          <p:attrName>style.visibility</p:attrName>
                                        </p:attrNameLst>
                                      </p:cBhvr>
                                      <p:to>
                                        <p:strVal val="hidden"/>
                                      </p:to>
                                    </p:set>
                                    <p:animMotion origin="layout" path="M 0.0000 0.0000 L-0.5208 -0.0519 E" pathEditMode="relative">
                                      <p:cBhvr from="" to="">
                                        <p:cTn id="7" dur="300" fill="hold">
                                          <p:stCondLst>
                                            <p:cond delay="0"/>
                                          </p:stCondLst>
                                        </p:cTn>
                                        <p:tgtEl>
                                          <p:spTgt spid="3710"/>
                                        </p:tgtEl>
                                        <p:attrNameLst>
                                          <p:attrName>ppt_x</p:attrName>
                                          <p:attrName>ppt_y</p:attrName>
                                        </p:attrNameLst>
                                      </p:cBhvr>
                                    </p:animMotion>
                                    <p:animScale>
                                      <p:cBhvr>
                                        <p:cTn id="8" dur="300" fill="hold">
                                          <p:stCondLst>
                                            <p:cond delay="0"/>
                                          </p:stCondLst>
                                        </p:cTn>
                                        <p:tgtEl>
                                          <p:spTgt spid="3710"/>
                                        </p:tgtEl>
                                      </p:cBhvr>
                                      <p:to x="34314" y="78873"/>
                                    </p:animScale>
                                    <p:anim from="1" to="0" calcmode="lin" valueType="num">
                                      <p:cBhvr>
                                        <p:cTn id="9" dur="300" fill="hold">
                                          <p:stCondLst>
                                            <p:cond delay="0"/>
                                          </p:stCondLst>
                                        </p:cTn>
                                        <p:tgtEl>
                                          <p:spTgt spid="3710"/>
                                        </p:tgtEl>
                                        <p:attrNameLst>
                                          <p:attrName>style.opacity</p:attrName>
                                        </p:attrNameLst>
                                      </p:cBhvr>
                                    </p:anim>
                                  </p:childTnLst>
                                </p:cTn>
                              </p:par>
                              <p:par>
                                <p:cTn id="10" presetID="10" presetClass="entr" presetSubtype="0" fill="hold" grpId="0" nodeType="withEffect">
                                  <p:stCondLst>
                                    <p:cond delay="100"/>
                                  </p:stCondLst>
                                  <p:childTnLst>
                                    <p:set>
                                      <p:cBhvr>
                                        <p:cTn id="11" dur="1" fill="hold">
                                          <p:stCondLst>
                                            <p:cond delay="0"/>
                                          </p:stCondLst>
                                        </p:cTn>
                                        <p:tgtEl>
                                          <p:spTgt spid="3711"/>
                                        </p:tgtEl>
                                        <p:attrNameLst>
                                          <p:attrName>style.visibility</p:attrName>
                                        </p:attrNameLst>
                                      </p:cBhvr>
                                      <p:to>
                                        <p:strVal val="visible"/>
                                      </p:to>
                                    </p:set>
                                    <p:animEffect transition="in" filter="fade">
                                      <p:cBhvr>
                                        <p:cTn id="12" dur="200"/>
                                        <p:tgtEl>
                                          <p:spTgt spid="3711"/>
                                        </p:tgtEl>
                                      </p:cBhvr>
                                    </p:animEffect>
                                  </p:childTnLst>
                                </p:cTn>
                              </p:par>
                            </p:childTnLst>
                          </p:cTn>
                        </p:par>
                        <p:par>
                          <p:cTn id="13" fill="hold">
                            <p:stCondLst>
                              <p:cond delay="300"/>
                            </p:stCondLst>
                            <p:childTnLst>
                              <p:par>
                                <p:cTn id="14" presetID="0" presetClass="exit" presetSubtype="0" accel="100000" fill="hold" nodeType="afterEffect">
                                  <p:stCondLst>
                                    <p:cond delay="0"/>
                                  </p:stCondLst>
                                  <p:childTnLst>
                                    <p:set>
                                      <p:cBhvr>
                                        <p:cTn id="15" dur="1" fill="hold">
                                          <p:stCondLst>
                                            <p:cond delay="299"/>
                                          </p:stCondLst>
                                        </p:cTn>
                                        <p:tgtEl>
                                          <p:spTgt spid="3714"/>
                                        </p:tgtEl>
                                        <p:attrNameLst>
                                          <p:attrName>style.visibility</p:attrName>
                                        </p:attrNameLst>
                                      </p:cBhvr>
                                      <p:to>
                                        <p:strVal val="hidden"/>
                                      </p:to>
                                    </p:set>
                                    <p:animMotion origin="layout" path="M 0.0000 0.0000 L-0.5208 -0.0611 E" pathEditMode="relative">
                                      <p:cBhvr from="" to="">
                                        <p:cTn id="16" dur="300" fill="hold">
                                          <p:stCondLst>
                                            <p:cond delay="0"/>
                                          </p:stCondLst>
                                        </p:cTn>
                                        <p:tgtEl>
                                          <p:spTgt spid="3714"/>
                                        </p:tgtEl>
                                        <p:attrNameLst>
                                          <p:attrName>ppt_x</p:attrName>
                                          <p:attrName>ppt_y</p:attrName>
                                        </p:attrNameLst>
                                      </p:cBhvr>
                                    </p:animMotion>
                                    <p:animScale>
                                      <p:cBhvr>
                                        <p:cTn id="17" dur="300" fill="hold">
                                          <p:stCondLst>
                                            <p:cond delay="0"/>
                                          </p:stCondLst>
                                        </p:cTn>
                                        <p:tgtEl>
                                          <p:spTgt spid="3714"/>
                                        </p:tgtEl>
                                      </p:cBhvr>
                                      <p:to x="34314" y="78873"/>
                                    </p:animScale>
                                    <p:anim from="1" to="0" calcmode="lin" valueType="num">
                                      <p:cBhvr>
                                        <p:cTn id="18" dur="300" fill="hold">
                                          <p:stCondLst>
                                            <p:cond delay="0"/>
                                          </p:stCondLst>
                                        </p:cTn>
                                        <p:tgtEl>
                                          <p:spTgt spid="3714"/>
                                        </p:tgtEl>
                                        <p:attrNameLst>
                                          <p:attrName>style.opacity</p:attrName>
                                        </p:attrNameLst>
                                      </p:cBhvr>
                                    </p:anim>
                                  </p:childTnLst>
                                </p:cTn>
                              </p:par>
                              <p:par>
                                <p:cTn id="19" presetID="10" presetClass="entr" presetSubtype="0" fill="hold" grpId="0" nodeType="withEffect">
                                  <p:stCondLst>
                                    <p:cond delay="100"/>
                                  </p:stCondLst>
                                  <p:childTnLst>
                                    <p:set>
                                      <p:cBhvr>
                                        <p:cTn id="20" dur="1" fill="hold">
                                          <p:stCondLst>
                                            <p:cond delay="0"/>
                                          </p:stCondLst>
                                        </p:cTn>
                                        <p:tgtEl>
                                          <p:spTgt spid="3715"/>
                                        </p:tgtEl>
                                        <p:attrNameLst>
                                          <p:attrName>style.visibility</p:attrName>
                                        </p:attrNameLst>
                                      </p:cBhvr>
                                      <p:to>
                                        <p:strVal val="visible"/>
                                      </p:to>
                                    </p:set>
                                    <p:animEffect transition="in" filter="fade">
                                      <p:cBhvr>
                                        <p:cTn id="21" dur="200"/>
                                        <p:tgtEl>
                                          <p:spTgt spid="3715"/>
                                        </p:tgtEl>
                                      </p:cBhvr>
                                    </p:animEffect>
                                  </p:childTnLst>
                                </p:cTn>
                              </p:par>
                            </p:childTnLst>
                          </p:cTn>
                        </p:par>
                        <p:par>
                          <p:cTn id="22" fill="hold">
                            <p:stCondLst>
                              <p:cond delay="600"/>
                            </p:stCondLst>
                            <p:childTnLst>
                              <p:par>
                                <p:cTn id="23" presetID="0" presetClass="exit" presetSubtype="0" accel="100000" fill="hold" nodeType="afterEffect">
                                  <p:stCondLst>
                                    <p:cond delay="0"/>
                                  </p:stCondLst>
                                  <p:childTnLst>
                                    <p:set>
                                      <p:cBhvr>
                                        <p:cTn id="24" dur="1" fill="hold">
                                          <p:stCondLst>
                                            <p:cond delay="299"/>
                                          </p:stCondLst>
                                        </p:cTn>
                                        <p:tgtEl>
                                          <p:spTgt spid="3718"/>
                                        </p:tgtEl>
                                        <p:attrNameLst>
                                          <p:attrName>style.visibility</p:attrName>
                                        </p:attrNameLst>
                                      </p:cBhvr>
                                      <p:to>
                                        <p:strVal val="hidden"/>
                                      </p:to>
                                    </p:set>
                                    <p:animMotion origin="layout" path="M 0.0000 0.0000 L-0.5347 -0.0704 E" pathEditMode="relative">
                                      <p:cBhvr from="" to="">
                                        <p:cTn id="25" dur="300" fill="hold">
                                          <p:stCondLst>
                                            <p:cond delay="0"/>
                                          </p:stCondLst>
                                        </p:cTn>
                                        <p:tgtEl>
                                          <p:spTgt spid="3718"/>
                                        </p:tgtEl>
                                        <p:attrNameLst>
                                          <p:attrName>ppt_x</p:attrName>
                                          <p:attrName>ppt_y</p:attrName>
                                        </p:attrNameLst>
                                      </p:cBhvr>
                                    </p:animMotion>
                                    <p:animScale>
                                      <p:cBhvr>
                                        <p:cTn id="26" dur="300" fill="hold">
                                          <p:stCondLst>
                                            <p:cond delay="0"/>
                                          </p:stCondLst>
                                        </p:cTn>
                                        <p:tgtEl>
                                          <p:spTgt spid="3718"/>
                                        </p:tgtEl>
                                      </p:cBhvr>
                                      <p:to x="32955" y="78873"/>
                                    </p:animScale>
                                    <p:anim from="1" to="0" calcmode="lin" valueType="num">
                                      <p:cBhvr>
                                        <p:cTn id="27" dur="300" fill="hold">
                                          <p:stCondLst>
                                            <p:cond delay="0"/>
                                          </p:stCondLst>
                                        </p:cTn>
                                        <p:tgtEl>
                                          <p:spTgt spid="3718"/>
                                        </p:tgtEl>
                                        <p:attrNameLst>
                                          <p:attrName>style.opacity</p:attrName>
                                        </p:attrNameLst>
                                      </p:cBhvr>
                                    </p:anim>
                                  </p:childTnLst>
                                </p:cTn>
                              </p:par>
                              <p:par>
                                <p:cTn id="28" presetID="10" presetClass="entr" presetSubtype="0" fill="hold" grpId="0" nodeType="withEffect">
                                  <p:stCondLst>
                                    <p:cond delay="100"/>
                                  </p:stCondLst>
                                  <p:childTnLst>
                                    <p:set>
                                      <p:cBhvr>
                                        <p:cTn id="29" dur="1" fill="hold">
                                          <p:stCondLst>
                                            <p:cond delay="0"/>
                                          </p:stCondLst>
                                        </p:cTn>
                                        <p:tgtEl>
                                          <p:spTgt spid="3719"/>
                                        </p:tgtEl>
                                        <p:attrNameLst>
                                          <p:attrName>style.visibility</p:attrName>
                                        </p:attrNameLst>
                                      </p:cBhvr>
                                      <p:to>
                                        <p:strVal val="visible"/>
                                      </p:to>
                                    </p:set>
                                    <p:animEffect transition="in" filter="fade">
                                      <p:cBhvr>
                                        <p:cTn id="30" dur="200"/>
                                        <p:tgtEl>
                                          <p:spTgt spid="3719"/>
                                        </p:tgtEl>
                                      </p:cBhvr>
                                    </p:animEffect>
                                  </p:childTnLst>
                                </p:cTn>
                              </p:par>
                            </p:childTnLst>
                          </p:cTn>
                        </p:par>
                        <p:par>
                          <p:cTn id="31" fill="hold">
                            <p:stCondLst>
                              <p:cond delay="900"/>
                            </p:stCondLst>
                            <p:childTnLst>
                              <p:par>
                                <p:cTn id="32" presetID="0" presetClass="exit" presetSubtype="0" accel="100000" fill="hold" nodeType="afterEffect">
                                  <p:stCondLst>
                                    <p:cond delay="0"/>
                                  </p:stCondLst>
                                  <p:childTnLst>
                                    <p:set>
                                      <p:cBhvr>
                                        <p:cTn id="33" dur="1" fill="hold">
                                          <p:stCondLst>
                                            <p:cond delay="299"/>
                                          </p:stCondLst>
                                        </p:cTn>
                                        <p:tgtEl>
                                          <p:spTgt spid="3722"/>
                                        </p:tgtEl>
                                        <p:attrNameLst>
                                          <p:attrName>style.visibility</p:attrName>
                                        </p:attrNameLst>
                                      </p:cBhvr>
                                      <p:to>
                                        <p:strVal val="hidden"/>
                                      </p:to>
                                    </p:set>
                                    <p:animMotion origin="layout" path="M 0.0000 0.0000 L-0.5347 -0.0796 E" pathEditMode="relative">
                                      <p:cBhvr from="" to="">
                                        <p:cTn id="34" dur="300" fill="hold">
                                          <p:stCondLst>
                                            <p:cond delay="0"/>
                                          </p:stCondLst>
                                        </p:cTn>
                                        <p:tgtEl>
                                          <p:spTgt spid="3722"/>
                                        </p:tgtEl>
                                        <p:attrNameLst>
                                          <p:attrName>ppt_x</p:attrName>
                                          <p:attrName>ppt_y</p:attrName>
                                        </p:attrNameLst>
                                      </p:cBhvr>
                                    </p:animMotion>
                                    <p:animScale>
                                      <p:cBhvr>
                                        <p:cTn id="35" dur="300" fill="hold">
                                          <p:stCondLst>
                                            <p:cond delay="0"/>
                                          </p:stCondLst>
                                        </p:cTn>
                                        <p:tgtEl>
                                          <p:spTgt spid="3722"/>
                                        </p:tgtEl>
                                      </p:cBhvr>
                                      <p:to x="32955" y="78873"/>
                                    </p:animScale>
                                    <p:anim from="1" to="0" calcmode="lin" valueType="num">
                                      <p:cBhvr>
                                        <p:cTn id="36" dur="300" fill="hold">
                                          <p:stCondLst>
                                            <p:cond delay="0"/>
                                          </p:stCondLst>
                                        </p:cTn>
                                        <p:tgtEl>
                                          <p:spTgt spid="3722"/>
                                        </p:tgtEl>
                                        <p:attrNameLst>
                                          <p:attrName>style.opacity</p:attrName>
                                        </p:attrNameLst>
                                      </p:cBhvr>
                                    </p:anim>
                                  </p:childTnLst>
                                </p:cTn>
                              </p:par>
                              <p:par>
                                <p:cTn id="37" presetID="10" presetClass="entr" presetSubtype="0" fill="hold" grpId="0" nodeType="withEffect">
                                  <p:stCondLst>
                                    <p:cond delay="100"/>
                                  </p:stCondLst>
                                  <p:childTnLst>
                                    <p:set>
                                      <p:cBhvr>
                                        <p:cTn id="38" dur="1" fill="hold">
                                          <p:stCondLst>
                                            <p:cond delay="0"/>
                                          </p:stCondLst>
                                        </p:cTn>
                                        <p:tgtEl>
                                          <p:spTgt spid="3723"/>
                                        </p:tgtEl>
                                        <p:attrNameLst>
                                          <p:attrName>style.visibility</p:attrName>
                                        </p:attrNameLst>
                                      </p:cBhvr>
                                      <p:to>
                                        <p:strVal val="visible"/>
                                      </p:to>
                                    </p:set>
                                    <p:animEffect transition="in" filter="fade">
                                      <p:cBhvr>
                                        <p:cTn id="39" dur="200"/>
                                        <p:tgtEl>
                                          <p:spTgt spid="3723"/>
                                        </p:tgtEl>
                                      </p:cBhvr>
                                    </p:animEffect>
                                  </p:childTnLst>
                                </p:cTn>
                              </p:par>
                            </p:childTnLst>
                          </p:cTn>
                        </p:par>
                        <p:par>
                          <p:cTn id="40" fill="hold">
                            <p:stCondLst>
                              <p:cond delay="1200"/>
                            </p:stCondLst>
                            <p:childTnLst>
                              <p:par>
                                <p:cTn id="41" presetID="0" presetClass="exit" presetSubtype="0" accel="100000" fill="hold" nodeType="afterEffect">
                                  <p:stCondLst>
                                    <p:cond delay="0"/>
                                  </p:stCondLst>
                                  <p:childTnLst>
                                    <p:set>
                                      <p:cBhvr>
                                        <p:cTn id="42" dur="1" fill="hold">
                                          <p:stCondLst>
                                            <p:cond delay="299"/>
                                          </p:stCondLst>
                                        </p:cTn>
                                        <p:tgtEl>
                                          <p:spTgt spid="3726"/>
                                        </p:tgtEl>
                                        <p:attrNameLst>
                                          <p:attrName>style.visibility</p:attrName>
                                        </p:attrNameLst>
                                      </p:cBhvr>
                                      <p:to>
                                        <p:strVal val="hidden"/>
                                      </p:to>
                                    </p:set>
                                    <p:animMotion origin="layout" path="M 0.0000 0.0000 L-0.5347 -0.0889 E" pathEditMode="relative">
                                      <p:cBhvr from="" to="">
                                        <p:cTn id="43" dur="300" fill="hold">
                                          <p:stCondLst>
                                            <p:cond delay="0"/>
                                          </p:stCondLst>
                                        </p:cTn>
                                        <p:tgtEl>
                                          <p:spTgt spid="3726"/>
                                        </p:tgtEl>
                                        <p:attrNameLst>
                                          <p:attrName>ppt_x</p:attrName>
                                          <p:attrName>ppt_y</p:attrName>
                                        </p:attrNameLst>
                                      </p:cBhvr>
                                    </p:animMotion>
                                    <p:animScale>
                                      <p:cBhvr>
                                        <p:cTn id="44" dur="300" fill="hold">
                                          <p:stCondLst>
                                            <p:cond delay="0"/>
                                          </p:stCondLst>
                                        </p:cTn>
                                        <p:tgtEl>
                                          <p:spTgt spid="3726"/>
                                        </p:tgtEl>
                                      </p:cBhvr>
                                      <p:to x="32955" y="78873"/>
                                    </p:animScale>
                                    <p:anim from="1" to="0" calcmode="lin" valueType="num">
                                      <p:cBhvr>
                                        <p:cTn id="45" dur="300" fill="hold">
                                          <p:stCondLst>
                                            <p:cond delay="0"/>
                                          </p:stCondLst>
                                        </p:cTn>
                                        <p:tgtEl>
                                          <p:spTgt spid="3726"/>
                                        </p:tgtEl>
                                        <p:attrNameLst>
                                          <p:attrName>style.opacity</p:attrName>
                                        </p:attrNameLst>
                                      </p:cBhvr>
                                    </p:anim>
                                  </p:childTnLst>
                                </p:cTn>
                              </p:par>
                              <p:par>
                                <p:cTn id="46" presetID="10" presetClass="entr" presetSubtype="0" fill="hold" grpId="0" nodeType="withEffect">
                                  <p:stCondLst>
                                    <p:cond delay="100"/>
                                  </p:stCondLst>
                                  <p:childTnLst>
                                    <p:set>
                                      <p:cBhvr>
                                        <p:cTn id="47" dur="1" fill="hold">
                                          <p:stCondLst>
                                            <p:cond delay="0"/>
                                          </p:stCondLst>
                                        </p:cTn>
                                        <p:tgtEl>
                                          <p:spTgt spid="3727"/>
                                        </p:tgtEl>
                                        <p:attrNameLst>
                                          <p:attrName>style.visibility</p:attrName>
                                        </p:attrNameLst>
                                      </p:cBhvr>
                                      <p:to>
                                        <p:strVal val="visible"/>
                                      </p:to>
                                    </p:set>
                                    <p:animEffect transition="in" filter="fade">
                                      <p:cBhvr>
                                        <p:cTn id="48" dur="200"/>
                                        <p:tgtEl>
                                          <p:spTgt spid="3727"/>
                                        </p:tgtEl>
                                      </p:cBhvr>
                                    </p:animEffect>
                                  </p:childTnLst>
                                </p:cTn>
                              </p:par>
                            </p:childTnLst>
                          </p:cTn>
                        </p:par>
                        <p:par>
                          <p:cTn id="49" fill="hold">
                            <p:stCondLst>
                              <p:cond delay="1500"/>
                            </p:stCondLst>
                            <p:childTnLst>
                              <p:par>
                                <p:cTn id="50" presetID="0" presetClass="exit" presetSubtype="0" accel="100000" fill="hold" nodeType="afterEffect">
                                  <p:stCondLst>
                                    <p:cond delay="0"/>
                                  </p:stCondLst>
                                  <p:childTnLst>
                                    <p:set>
                                      <p:cBhvr>
                                        <p:cTn id="51" dur="1" fill="hold">
                                          <p:stCondLst>
                                            <p:cond delay="299"/>
                                          </p:stCondLst>
                                        </p:cTn>
                                        <p:tgtEl>
                                          <p:spTgt spid="3730"/>
                                        </p:tgtEl>
                                        <p:attrNameLst>
                                          <p:attrName>style.visibility</p:attrName>
                                        </p:attrNameLst>
                                      </p:cBhvr>
                                      <p:to>
                                        <p:strVal val="hidden"/>
                                      </p:to>
                                    </p:set>
                                    <p:animMotion origin="layout" path="M 0.0000 0.0000 L-0.5208 -0.0981 E" pathEditMode="relative">
                                      <p:cBhvr from="" to="">
                                        <p:cTn id="52" dur="300" fill="hold">
                                          <p:stCondLst>
                                            <p:cond delay="0"/>
                                          </p:stCondLst>
                                        </p:cTn>
                                        <p:tgtEl>
                                          <p:spTgt spid="3730"/>
                                        </p:tgtEl>
                                        <p:attrNameLst>
                                          <p:attrName>ppt_x</p:attrName>
                                          <p:attrName>ppt_y</p:attrName>
                                        </p:attrNameLst>
                                      </p:cBhvr>
                                    </p:animMotion>
                                    <p:animScale>
                                      <p:cBhvr>
                                        <p:cTn id="53" dur="300" fill="hold">
                                          <p:stCondLst>
                                            <p:cond delay="0"/>
                                          </p:stCondLst>
                                        </p:cTn>
                                        <p:tgtEl>
                                          <p:spTgt spid="3730"/>
                                        </p:tgtEl>
                                      </p:cBhvr>
                                      <p:to x="34314" y="78873"/>
                                    </p:animScale>
                                    <p:anim from="1" to="0" calcmode="lin" valueType="num">
                                      <p:cBhvr>
                                        <p:cTn id="54" dur="300" fill="hold">
                                          <p:stCondLst>
                                            <p:cond delay="0"/>
                                          </p:stCondLst>
                                        </p:cTn>
                                        <p:tgtEl>
                                          <p:spTgt spid="3730"/>
                                        </p:tgtEl>
                                        <p:attrNameLst>
                                          <p:attrName>style.opacity</p:attrName>
                                        </p:attrNameLst>
                                      </p:cBhvr>
                                    </p:anim>
                                  </p:childTnLst>
                                </p:cTn>
                              </p:par>
                              <p:par>
                                <p:cTn id="55" presetID="10" presetClass="entr" presetSubtype="0" fill="hold" grpId="0" nodeType="withEffect">
                                  <p:stCondLst>
                                    <p:cond delay="100"/>
                                  </p:stCondLst>
                                  <p:childTnLst>
                                    <p:set>
                                      <p:cBhvr>
                                        <p:cTn id="56" dur="1" fill="hold">
                                          <p:stCondLst>
                                            <p:cond delay="0"/>
                                          </p:stCondLst>
                                        </p:cTn>
                                        <p:tgtEl>
                                          <p:spTgt spid="3731"/>
                                        </p:tgtEl>
                                        <p:attrNameLst>
                                          <p:attrName>style.visibility</p:attrName>
                                        </p:attrNameLst>
                                      </p:cBhvr>
                                      <p:to>
                                        <p:strVal val="visible"/>
                                      </p:to>
                                    </p:set>
                                    <p:animEffect transition="in" filter="fade">
                                      <p:cBhvr>
                                        <p:cTn id="57" dur="200"/>
                                        <p:tgtEl>
                                          <p:spTgt spid="3731"/>
                                        </p:tgtEl>
                                      </p:cBhvr>
                                    </p:animEffect>
                                  </p:childTnLst>
                                </p:cTn>
                              </p:par>
                            </p:childTnLst>
                          </p:cTn>
                        </p:par>
                        <p:par>
                          <p:cTn id="58" fill="hold">
                            <p:stCondLst>
                              <p:cond delay="1800"/>
                            </p:stCondLst>
                            <p:childTnLst>
                              <p:par>
                                <p:cTn id="59" presetID="0" presetClass="exit" presetSubtype="0" accel="100000" fill="hold" nodeType="afterEffect">
                                  <p:stCondLst>
                                    <p:cond delay="0"/>
                                  </p:stCondLst>
                                  <p:childTnLst>
                                    <p:set>
                                      <p:cBhvr>
                                        <p:cTn id="60" dur="1" fill="hold">
                                          <p:stCondLst>
                                            <p:cond delay="299"/>
                                          </p:stCondLst>
                                        </p:cTn>
                                        <p:tgtEl>
                                          <p:spTgt spid="3734"/>
                                        </p:tgtEl>
                                        <p:attrNameLst>
                                          <p:attrName>style.visibility</p:attrName>
                                        </p:attrNameLst>
                                      </p:cBhvr>
                                      <p:to>
                                        <p:strVal val="hidden"/>
                                      </p:to>
                                    </p:set>
                                    <p:animMotion origin="layout" path="M 0.0000 0.0000 L-0.5347 -0.1074 E" pathEditMode="relative">
                                      <p:cBhvr from="" to="">
                                        <p:cTn id="61" dur="300" fill="hold">
                                          <p:stCondLst>
                                            <p:cond delay="0"/>
                                          </p:stCondLst>
                                        </p:cTn>
                                        <p:tgtEl>
                                          <p:spTgt spid="3734"/>
                                        </p:tgtEl>
                                        <p:attrNameLst>
                                          <p:attrName>ppt_x</p:attrName>
                                          <p:attrName>ppt_y</p:attrName>
                                        </p:attrNameLst>
                                      </p:cBhvr>
                                    </p:animMotion>
                                    <p:animScale>
                                      <p:cBhvr>
                                        <p:cTn id="62" dur="300" fill="hold">
                                          <p:stCondLst>
                                            <p:cond delay="0"/>
                                          </p:stCondLst>
                                        </p:cTn>
                                        <p:tgtEl>
                                          <p:spTgt spid="3734"/>
                                        </p:tgtEl>
                                      </p:cBhvr>
                                      <p:to x="32955" y="78873"/>
                                    </p:animScale>
                                    <p:anim from="1" to="0" calcmode="lin" valueType="num">
                                      <p:cBhvr>
                                        <p:cTn id="63" dur="300" fill="hold">
                                          <p:stCondLst>
                                            <p:cond delay="0"/>
                                          </p:stCondLst>
                                        </p:cTn>
                                        <p:tgtEl>
                                          <p:spTgt spid="3734"/>
                                        </p:tgtEl>
                                        <p:attrNameLst>
                                          <p:attrName>style.opacity</p:attrName>
                                        </p:attrNameLst>
                                      </p:cBhvr>
                                    </p:anim>
                                  </p:childTnLst>
                                </p:cTn>
                              </p:par>
                              <p:par>
                                <p:cTn id="64" presetID="10" presetClass="entr" presetSubtype="0" fill="hold" grpId="0" nodeType="withEffect">
                                  <p:stCondLst>
                                    <p:cond delay="100"/>
                                  </p:stCondLst>
                                  <p:childTnLst>
                                    <p:set>
                                      <p:cBhvr>
                                        <p:cTn id="65" dur="1" fill="hold">
                                          <p:stCondLst>
                                            <p:cond delay="0"/>
                                          </p:stCondLst>
                                        </p:cTn>
                                        <p:tgtEl>
                                          <p:spTgt spid="3735"/>
                                        </p:tgtEl>
                                        <p:attrNameLst>
                                          <p:attrName>style.visibility</p:attrName>
                                        </p:attrNameLst>
                                      </p:cBhvr>
                                      <p:to>
                                        <p:strVal val="visible"/>
                                      </p:to>
                                    </p:set>
                                    <p:animEffect transition="in" filter="fade">
                                      <p:cBhvr>
                                        <p:cTn id="66" dur="200"/>
                                        <p:tgtEl>
                                          <p:spTgt spid="3735"/>
                                        </p:tgtEl>
                                      </p:cBhvr>
                                    </p:animEffect>
                                  </p:childTnLst>
                                </p:cTn>
                              </p:par>
                            </p:childTnLst>
                          </p:cTn>
                        </p:par>
                        <p:par>
                          <p:cTn id="67" fill="hold">
                            <p:stCondLst>
                              <p:cond delay="2100"/>
                            </p:stCondLst>
                            <p:childTnLst>
                              <p:par>
                                <p:cTn id="68" presetID="0" presetClass="exit" presetSubtype="0" accel="100000" fill="hold" nodeType="afterEffect">
                                  <p:stCondLst>
                                    <p:cond delay="0"/>
                                  </p:stCondLst>
                                  <p:childTnLst>
                                    <p:set>
                                      <p:cBhvr>
                                        <p:cTn id="69" dur="1" fill="hold">
                                          <p:stCondLst>
                                            <p:cond delay="299"/>
                                          </p:stCondLst>
                                        </p:cTn>
                                        <p:tgtEl>
                                          <p:spTgt spid="3738"/>
                                        </p:tgtEl>
                                        <p:attrNameLst>
                                          <p:attrName>style.visibility</p:attrName>
                                        </p:attrNameLst>
                                      </p:cBhvr>
                                      <p:to>
                                        <p:strVal val="hidden"/>
                                      </p:to>
                                    </p:set>
                                    <p:animMotion origin="layout" path="M 0.0000 0.0000 L-0.5347 -0.1167 E" pathEditMode="relative">
                                      <p:cBhvr from="" to="">
                                        <p:cTn id="70" dur="300" fill="hold">
                                          <p:stCondLst>
                                            <p:cond delay="0"/>
                                          </p:stCondLst>
                                        </p:cTn>
                                        <p:tgtEl>
                                          <p:spTgt spid="3738"/>
                                        </p:tgtEl>
                                        <p:attrNameLst>
                                          <p:attrName>ppt_x</p:attrName>
                                          <p:attrName>ppt_y</p:attrName>
                                        </p:attrNameLst>
                                      </p:cBhvr>
                                    </p:animMotion>
                                    <p:animScale>
                                      <p:cBhvr>
                                        <p:cTn id="71" dur="300" fill="hold">
                                          <p:stCondLst>
                                            <p:cond delay="0"/>
                                          </p:stCondLst>
                                        </p:cTn>
                                        <p:tgtEl>
                                          <p:spTgt spid="3738"/>
                                        </p:tgtEl>
                                      </p:cBhvr>
                                      <p:to x="32955" y="78873"/>
                                    </p:animScale>
                                    <p:anim from="1" to="0" calcmode="lin" valueType="num">
                                      <p:cBhvr>
                                        <p:cTn id="72" dur="300" fill="hold">
                                          <p:stCondLst>
                                            <p:cond delay="0"/>
                                          </p:stCondLst>
                                        </p:cTn>
                                        <p:tgtEl>
                                          <p:spTgt spid="3738"/>
                                        </p:tgtEl>
                                        <p:attrNameLst>
                                          <p:attrName>style.opacity</p:attrName>
                                        </p:attrNameLst>
                                      </p:cBhvr>
                                    </p:anim>
                                  </p:childTnLst>
                                </p:cTn>
                              </p:par>
                              <p:par>
                                <p:cTn id="73" presetID="10" presetClass="entr" presetSubtype="0" fill="hold" grpId="0" nodeType="withEffect">
                                  <p:stCondLst>
                                    <p:cond delay="100"/>
                                  </p:stCondLst>
                                  <p:childTnLst>
                                    <p:set>
                                      <p:cBhvr>
                                        <p:cTn id="74" dur="1" fill="hold">
                                          <p:stCondLst>
                                            <p:cond delay="0"/>
                                          </p:stCondLst>
                                        </p:cTn>
                                        <p:tgtEl>
                                          <p:spTgt spid="3739"/>
                                        </p:tgtEl>
                                        <p:attrNameLst>
                                          <p:attrName>style.visibility</p:attrName>
                                        </p:attrNameLst>
                                      </p:cBhvr>
                                      <p:to>
                                        <p:strVal val="visible"/>
                                      </p:to>
                                    </p:set>
                                    <p:animEffect transition="in" filter="fade">
                                      <p:cBhvr>
                                        <p:cTn id="75" dur="200"/>
                                        <p:tgtEl>
                                          <p:spTgt spid="3739"/>
                                        </p:tgtEl>
                                      </p:cBhvr>
                                    </p:animEffect>
                                  </p:childTnLst>
                                </p:cTn>
                              </p:par>
                            </p:childTnLst>
                          </p:cTn>
                        </p:par>
                        <p:par>
                          <p:cTn id="76" fill="hold">
                            <p:stCondLst>
                              <p:cond delay="2400"/>
                            </p:stCondLst>
                            <p:childTnLst>
                              <p:par>
                                <p:cTn id="77" presetID="0" presetClass="exit" presetSubtype="0" accel="100000" fill="hold" nodeType="afterEffect">
                                  <p:stCondLst>
                                    <p:cond delay="0"/>
                                  </p:stCondLst>
                                  <p:childTnLst>
                                    <p:set>
                                      <p:cBhvr>
                                        <p:cTn id="78" dur="1" fill="hold">
                                          <p:stCondLst>
                                            <p:cond delay="299"/>
                                          </p:stCondLst>
                                        </p:cTn>
                                        <p:tgtEl>
                                          <p:spTgt spid="3742"/>
                                        </p:tgtEl>
                                        <p:attrNameLst>
                                          <p:attrName>style.visibility</p:attrName>
                                        </p:attrNameLst>
                                      </p:cBhvr>
                                      <p:to>
                                        <p:strVal val="hidden"/>
                                      </p:to>
                                    </p:set>
                                    <p:animMotion origin="layout" path="M 0.0000 0.0000 L-0.5208 -0.1259 E" pathEditMode="relative">
                                      <p:cBhvr from="" to="">
                                        <p:cTn id="79" dur="300" fill="hold">
                                          <p:stCondLst>
                                            <p:cond delay="0"/>
                                          </p:stCondLst>
                                        </p:cTn>
                                        <p:tgtEl>
                                          <p:spTgt spid="3742"/>
                                        </p:tgtEl>
                                        <p:attrNameLst>
                                          <p:attrName>ppt_x</p:attrName>
                                          <p:attrName>ppt_y</p:attrName>
                                        </p:attrNameLst>
                                      </p:cBhvr>
                                    </p:animMotion>
                                    <p:animScale>
                                      <p:cBhvr>
                                        <p:cTn id="80" dur="300" fill="hold">
                                          <p:stCondLst>
                                            <p:cond delay="0"/>
                                          </p:stCondLst>
                                        </p:cTn>
                                        <p:tgtEl>
                                          <p:spTgt spid="3742"/>
                                        </p:tgtEl>
                                      </p:cBhvr>
                                      <p:to x="34314" y="78873"/>
                                    </p:animScale>
                                    <p:anim from="1" to="0" calcmode="lin" valueType="num">
                                      <p:cBhvr>
                                        <p:cTn id="81" dur="300" fill="hold">
                                          <p:stCondLst>
                                            <p:cond delay="0"/>
                                          </p:stCondLst>
                                        </p:cTn>
                                        <p:tgtEl>
                                          <p:spTgt spid="3742"/>
                                        </p:tgtEl>
                                        <p:attrNameLst>
                                          <p:attrName>style.opacity</p:attrName>
                                        </p:attrNameLst>
                                      </p:cBhvr>
                                    </p:anim>
                                  </p:childTnLst>
                                </p:cTn>
                              </p:par>
                              <p:par>
                                <p:cTn id="82" presetID="10" presetClass="entr" presetSubtype="0" fill="hold" grpId="0" nodeType="withEffect">
                                  <p:stCondLst>
                                    <p:cond delay="100"/>
                                  </p:stCondLst>
                                  <p:childTnLst>
                                    <p:set>
                                      <p:cBhvr>
                                        <p:cTn id="83" dur="1" fill="hold">
                                          <p:stCondLst>
                                            <p:cond delay="0"/>
                                          </p:stCondLst>
                                        </p:cTn>
                                        <p:tgtEl>
                                          <p:spTgt spid="3743"/>
                                        </p:tgtEl>
                                        <p:attrNameLst>
                                          <p:attrName>style.visibility</p:attrName>
                                        </p:attrNameLst>
                                      </p:cBhvr>
                                      <p:to>
                                        <p:strVal val="visible"/>
                                      </p:to>
                                    </p:set>
                                    <p:animEffect transition="in" filter="fade">
                                      <p:cBhvr>
                                        <p:cTn id="84" dur="200"/>
                                        <p:tgtEl>
                                          <p:spTgt spid="3743"/>
                                        </p:tgtEl>
                                      </p:cBhvr>
                                    </p:animEffect>
                                  </p:childTnLst>
                                </p:cTn>
                              </p:par>
                            </p:childTnLst>
                          </p:cTn>
                        </p:par>
                        <p:par>
                          <p:cTn id="85" fill="hold">
                            <p:stCondLst>
                              <p:cond delay="2700"/>
                            </p:stCondLst>
                            <p:childTnLst>
                              <p:par>
                                <p:cTn id="86" presetID="0" presetClass="exit" presetSubtype="0" accel="100000" fill="hold" nodeType="afterEffect">
                                  <p:stCondLst>
                                    <p:cond delay="0"/>
                                  </p:stCondLst>
                                  <p:childTnLst>
                                    <p:set>
                                      <p:cBhvr>
                                        <p:cTn id="87" dur="1" fill="hold">
                                          <p:stCondLst>
                                            <p:cond delay="299"/>
                                          </p:stCondLst>
                                        </p:cTn>
                                        <p:tgtEl>
                                          <p:spTgt spid="3746"/>
                                        </p:tgtEl>
                                        <p:attrNameLst>
                                          <p:attrName>style.visibility</p:attrName>
                                        </p:attrNameLst>
                                      </p:cBhvr>
                                      <p:to>
                                        <p:strVal val="hidden"/>
                                      </p:to>
                                    </p:set>
                                    <p:animMotion origin="layout" path="M 0.0000 0.0000 L-0.5208 -0.1352 E" pathEditMode="relative">
                                      <p:cBhvr from="" to="">
                                        <p:cTn id="88" dur="300" fill="hold">
                                          <p:stCondLst>
                                            <p:cond delay="0"/>
                                          </p:stCondLst>
                                        </p:cTn>
                                        <p:tgtEl>
                                          <p:spTgt spid="3746"/>
                                        </p:tgtEl>
                                        <p:attrNameLst>
                                          <p:attrName>ppt_x</p:attrName>
                                          <p:attrName>ppt_y</p:attrName>
                                        </p:attrNameLst>
                                      </p:cBhvr>
                                    </p:animMotion>
                                    <p:animScale>
                                      <p:cBhvr>
                                        <p:cTn id="89" dur="300" fill="hold">
                                          <p:stCondLst>
                                            <p:cond delay="0"/>
                                          </p:stCondLst>
                                        </p:cTn>
                                        <p:tgtEl>
                                          <p:spTgt spid="3746"/>
                                        </p:tgtEl>
                                      </p:cBhvr>
                                      <p:to x="34314" y="78873"/>
                                    </p:animScale>
                                    <p:anim from="1" to="0" calcmode="lin" valueType="num">
                                      <p:cBhvr>
                                        <p:cTn id="90" dur="300" fill="hold">
                                          <p:stCondLst>
                                            <p:cond delay="0"/>
                                          </p:stCondLst>
                                        </p:cTn>
                                        <p:tgtEl>
                                          <p:spTgt spid="3746"/>
                                        </p:tgtEl>
                                        <p:attrNameLst>
                                          <p:attrName>style.opacity</p:attrName>
                                        </p:attrNameLst>
                                      </p:cBhvr>
                                    </p:anim>
                                  </p:childTnLst>
                                </p:cTn>
                              </p:par>
                              <p:par>
                                <p:cTn id="91" presetID="10" presetClass="entr" presetSubtype="0" fill="hold" grpId="0" nodeType="withEffect">
                                  <p:stCondLst>
                                    <p:cond delay="100"/>
                                  </p:stCondLst>
                                  <p:childTnLst>
                                    <p:set>
                                      <p:cBhvr>
                                        <p:cTn id="92" dur="1" fill="hold">
                                          <p:stCondLst>
                                            <p:cond delay="0"/>
                                          </p:stCondLst>
                                        </p:cTn>
                                        <p:tgtEl>
                                          <p:spTgt spid="3747"/>
                                        </p:tgtEl>
                                        <p:attrNameLst>
                                          <p:attrName>style.visibility</p:attrName>
                                        </p:attrNameLst>
                                      </p:cBhvr>
                                      <p:to>
                                        <p:strVal val="visible"/>
                                      </p:to>
                                    </p:set>
                                    <p:animEffect transition="in" filter="fade">
                                      <p:cBhvr>
                                        <p:cTn id="93" dur="200"/>
                                        <p:tgtEl>
                                          <p:spTgt spid="3747"/>
                                        </p:tgtEl>
                                      </p:cBhvr>
                                    </p:animEffect>
                                  </p:childTnLst>
                                </p:cTn>
                              </p:par>
                            </p:childTnLst>
                          </p:cTn>
                        </p:par>
                        <p:par>
                          <p:cTn id="94" fill="hold">
                            <p:stCondLst>
                              <p:cond delay="3000"/>
                            </p:stCondLst>
                            <p:childTnLst>
                              <p:par>
                                <p:cTn id="95" presetID="0" presetClass="exit" presetSubtype="0" accel="100000" fill="hold" nodeType="afterEffect">
                                  <p:stCondLst>
                                    <p:cond delay="0"/>
                                  </p:stCondLst>
                                  <p:childTnLst>
                                    <p:set>
                                      <p:cBhvr>
                                        <p:cTn id="96" dur="1" fill="hold">
                                          <p:stCondLst>
                                            <p:cond delay="299"/>
                                          </p:stCondLst>
                                        </p:cTn>
                                        <p:tgtEl>
                                          <p:spTgt spid="3750"/>
                                        </p:tgtEl>
                                        <p:attrNameLst>
                                          <p:attrName>style.visibility</p:attrName>
                                        </p:attrNameLst>
                                      </p:cBhvr>
                                      <p:to>
                                        <p:strVal val="hidden"/>
                                      </p:to>
                                    </p:set>
                                    <p:animMotion origin="layout" path="M 0.0000 0.0000 L-0.5208 -0.1444 E" pathEditMode="relative">
                                      <p:cBhvr from="" to="">
                                        <p:cTn id="97" dur="300" fill="hold">
                                          <p:stCondLst>
                                            <p:cond delay="0"/>
                                          </p:stCondLst>
                                        </p:cTn>
                                        <p:tgtEl>
                                          <p:spTgt spid="3750"/>
                                        </p:tgtEl>
                                        <p:attrNameLst>
                                          <p:attrName>ppt_x</p:attrName>
                                          <p:attrName>ppt_y</p:attrName>
                                        </p:attrNameLst>
                                      </p:cBhvr>
                                    </p:animMotion>
                                    <p:animScale>
                                      <p:cBhvr>
                                        <p:cTn id="98" dur="300" fill="hold">
                                          <p:stCondLst>
                                            <p:cond delay="0"/>
                                          </p:stCondLst>
                                        </p:cTn>
                                        <p:tgtEl>
                                          <p:spTgt spid="3750"/>
                                        </p:tgtEl>
                                      </p:cBhvr>
                                      <p:to x="34314" y="78873"/>
                                    </p:animScale>
                                    <p:anim from="1" to="0" calcmode="lin" valueType="num">
                                      <p:cBhvr>
                                        <p:cTn id="99" dur="300" fill="hold">
                                          <p:stCondLst>
                                            <p:cond delay="0"/>
                                          </p:stCondLst>
                                        </p:cTn>
                                        <p:tgtEl>
                                          <p:spTgt spid="3750"/>
                                        </p:tgtEl>
                                        <p:attrNameLst>
                                          <p:attrName>style.opacity</p:attrName>
                                        </p:attrNameLst>
                                      </p:cBhvr>
                                    </p:anim>
                                  </p:childTnLst>
                                </p:cTn>
                              </p:par>
                              <p:par>
                                <p:cTn id="100" presetID="10" presetClass="entr" presetSubtype="0" fill="hold" grpId="0" nodeType="withEffect">
                                  <p:stCondLst>
                                    <p:cond delay="100"/>
                                  </p:stCondLst>
                                  <p:childTnLst>
                                    <p:set>
                                      <p:cBhvr>
                                        <p:cTn id="101" dur="1" fill="hold">
                                          <p:stCondLst>
                                            <p:cond delay="0"/>
                                          </p:stCondLst>
                                        </p:cTn>
                                        <p:tgtEl>
                                          <p:spTgt spid="3751"/>
                                        </p:tgtEl>
                                        <p:attrNameLst>
                                          <p:attrName>style.visibility</p:attrName>
                                        </p:attrNameLst>
                                      </p:cBhvr>
                                      <p:to>
                                        <p:strVal val="visible"/>
                                      </p:to>
                                    </p:set>
                                    <p:animEffect transition="in" filter="fade">
                                      <p:cBhvr>
                                        <p:cTn id="102" dur="200"/>
                                        <p:tgtEl>
                                          <p:spTgt spid="3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1" grpId="0" animBg="1"/>
      <p:bldP spid="3715" grpId="0" animBg="1"/>
      <p:bldP spid="3719" grpId="0" animBg="1"/>
      <p:bldP spid="3723" grpId="0" animBg="1"/>
      <p:bldP spid="3727" grpId="0" animBg="1"/>
      <p:bldP spid="3731" grpId="0" animBg="1"/>
      <p:bldP spid="3735" grpId="0" animBg="1"/>
      <p:bldP spid="3739" grpId="0" animBg="1"/>
      <p:bldP spid="3743" grpId="0" animBg="1"/>
      <p:bldP spid="3747" grpId="0" animBg="1"/>
      <p:bldP spid="375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0" name="Picture 2" descr="http://upload.wikimedia.org/wikipedia/commons/e/ec/Statute_of_an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0667"/>
            <a:ext cx="5382758" cy="5981991"/>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4008384"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1710</a:t>
            </a:r>
          </a:p>
        </p:txBody>
      </p:sp>
    </p:spTree>
    <p:extLst>
      <p:ext uri="{BB962C8B-B14F-4D97-AF65-F5344CB8AC3E}">
        <p14:creationId xmlns:p14="http://schemas.microsoft.com/office/powerpoint/2010/main" val="3378600607"/>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upload.wikimedia.org/wikipedia/commons/thumb/9/9d/Scene_at_the_Signing_of_the_Constitution_of_the_United_States.jpg/1920px-Scene_at_the_Signing_of_the_Constitution_of_the_United_States.jpg"/>
          <p:cNvPicPr>
            <a:picLocks noChangeAspect="1" noChangeArrowheads="1"/>
          </p:cNvPicPr>
          <p:nvPr/>
        </p:nvPicPr>
        <p:blipFill rotWithShape="1">
          <a:blip r:embed="rId2">
            <a:extLst>
              <a:ext uri="{28A0092B-C50C-407E-A947-70E740481C1C}">
                <a14:useLocalDpi xmlns:a14="http://schemas.microsoft.com/office/drawing/2010/main" val="0"/>
              </a:ext>
            </a:extLst>
          </a:blip>
          <a:srcRect l="21224" t="11977" r="3282" b="1"/>
          <a:stretch/>
        </p:blipFill>
        <p:spPr bwMode="auto">
          <a:xfrm>
            <a:off x="-36512" y="-11584"/>
            <a:ext cx="9180511" cy="686958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4008384"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1787</a:t>
            </a:r>
          </a:p>
        </p:txBody>
      </p:sp>
      <p:sp>
        <p:nvSpPr>
          <p:cNvPr id="5" name="Rechteck 4"/>
          <p:cNvSpPr/>
          <p:nvPr/>
        </p:nvSpPr>
        <p:spPr>
          <a:xfrm>
            <a:off x="2033690" y="2463866"/>
            <a:ext cx="5076620" cy="2439895"/>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en-US" dirty="0"/>
              <a:t>The Congress shall have Power To promote the Progress of Science and useful Arts, by securing for limited Times to Authors and Inventors the exclusive Right to their respective Writings and Discoveries</a:t>
            </a:r>
            <a:endParaRPr lang="de-DE" dirty="0"/>
          </a:p>
        </p:txBody>
      </p:sp>
    </p:spTree>
    <p:extLst>
      <p:ext uri="{BB962C8B-B14F-4D97-AF65-F5344CB8AC3E}">
        <p14:creationId xmlns:p14="http://schemas.microsoft.com/office/powerpoint/2010/main" val="17326954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upload.wikimedia.org/wikipedia/commons/thumb/c/c0/Jean_Duplessi-Bertaux_001.jpg/1920px-Jean_Duplessi-Bertaux_001.jpg"/>
          <p:cNvPicPr>
            <a:picLocks noChangeAspect="1" noChangeArrowheads="1"/>
          </p:cNvPicPr>
          <p:nvPr/>
        </p:nvPicPr>
        <p:blipFill rotWithShape="1">
          <a:blip r:embed="rId2">
            <a:extLst>
              <a:ext uri="{28A0092B-C50C-407E-A947-70E740481C1C}">
                <a14:useLocalDpi xmlns:a14="http://schemas.microsoft.com/office/drawing/2010/main" val="0"/>
              </a:ext>
            </a:extLst>
          </a:blip>
          <a:srcRect l="9790" t="17234" r="15272"/>
          <a:stretch/>
        </p:blipFill>
        <p:spPr bwMode="auto">
          <a:xfrm>
            <a:off x="0" y="0"/>
            <a:ext cx="9143999" cy="6957392"/>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4286345" y="3290500"/>
            <a:ext cx="617477" cy="300082"/>
          </a:xfrm>
          <a:prstGeom prst="rect">
            <a:avLst/>
          </a:prstGeom>
        </p:spPr>
        <p:txBody>
          <a:bodyPr wrap="none">
            <a:spAutoFit/>
          </a:bodyPr>
          <a:lstStyle/>
          <a:p>
            <a:r>
              <a:rPr lang="de-DE" sz="1350" b="1" dirty="0">
                <a:solidFill>
                  <a:srgbClr val="252525"/>
                </a:solidFill>
                <a:latin typeface="Arial" panose="020B0604020202020204" pitchFamily="34" charset="0"/>
              </a:rPr>
              <a:t>1792</a:t>
            </a:r>
            <a:r>
              <a:rPr lang="de-DE" sz="1350" dirty="0">
                <a:solidFill>
                  <a:srgbClr val="252525"/>
                </a:solidFill>
                <a:latin typeface="Arial" panose="020B0604020202020204" pitchFamily="34" charset="0"/>
              </a:rPr>
              <a:t> </a:t>
            </a:r>
            <a:endParaRPr lang="de-DE" sz="1350" dirty="0"/>
          </a:p>
        </p:txBody>
      </p:sp>
      <p:sp>
        <p:nvSpPr>
          <p:cNvPr id="6" name="Rechteck 5"/>
          <p:cNvSpPr/>
          <p:nvPr/>
        </p:nvSpPr>
        <p:spPr>
          <a:xfrm>
            <a:off x="1621631" y="2740865"/>
            <a:ext cx="5900738" cy="1708669"/>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fr-FR" dirty="0"/>
              <a:t>la plus sacrée, la plus </a:t>
            </a:r>
            <a:r>
              <a:rPr lang="fr-FR" dirty="0" err="1"/>
              <a:t>personelle</a:t>
            </a:r>
            <a:r>
              <a:rPr lang="fr-FR" dirty="0"/>
              <a:t> de toutes les propriétés est l'ouvrage fruit de la pensée d'un écrivain</a:t>
            </a:r>
            <a:endParaRPr lang="de-DE" dirty="0"/>
          </a:p>
        </p:txBody>
      </p:sp>
      <p:sp>
        <p:nvSpPr>
          <p:cNvPr id="5" name="Textfeld 4"/>
          <p:cNvSpPr txBox="1"/>
          <p:nvPr/>
        </p:nvSpPr>
        <p:spPr>
          <a:xfrm>
            <a:off x="4031468" y="6257836"/>
            <a:ext cx="1127232" cy="600164"/>
          </a:xfrm>
          <a:prstGeom prst="rect">
            <a:avLst/>
          </a:prstGeom>
          <a:noFill/>
        </p:spPr>
        <p:txBody>
          <a:bodyPr wrap="none">
            <a:spAutoFit/>
          </a:bodyPr>
          <a:lstStyle>
            <a:defPPr>
              <a:defRPr lang="de-DE"/>
            </a:defPPr>
            <a:lvl1pPr>
              <a:defRPr sz="4400" b="1" i="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defRPr>
            </a:lvl1pPr>
          </a:lstStyle>
          <a:p>
            <a:r>
              <a:rPr lang="de-DE" sz="3300" dirty="0"/>
              <a:t>1791</a:t>
            </a:r>
          </a:p>
        </p:txBody>
      </p:sp>
    </p:spTree>
    <p:extLst>
      <p:ext uri="{BB962C8B-B14F-4D97-AF65-F5344CB8AC3E}">
        <p14:creationId xmlns:p14="http://schemas.microsoft.com/office/powerpoint/2010/main" val="270552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pload.wikimedia.org/wikipedia/commons/0/04/Bern%2C_view_of_the_B%C3%A4rengraben_and_the_Old_Town%2C_around_1880.jpg"/>
          <p:cNvPicPr>
            <a:picLocks noChangeAspect="1" noChangeArrowheads="1"/>
          </p:cNvPicPr>
          <p:nvPr/>
        </p:nvPicPr>
        <p:blipFill rotWithShape="1">
          <a:blip r:embed="rId2">
            <a:extLst>
              <a:ext uri="{28A0092B-C50C-407E-A947-70E740481C1C}">
                <a14:useLocalDpi xmlns:a14="http://schemas.microsoft.com/office/drawing/2010/main" val="0"/>
              </a:ext>
            </a:extLst>
          </a:blip>
          <a:srcRect l="12740" t="8324" r="12971"/>
          <a:stretch/>
        </p:blipFill>
        <p:spPr bwMode="auto">
          <a:xfrm>
            <a:off x="0" y="-27885"/>
            <a:ext cx="9144000" cy="6885886"/>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1158308" y="2325367"/>
            <a:ext cx="6827384" cy="3259863"/>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de-DE" dirty="0"/>
              <a:t>Die Staatsoberhäupter des Deutschen Reiches, Belgiens, Spaniens, Frankreichs, Großbritanniens, Haitis, Italiens, Liberias, der Schweiz und </a:t>
            </a:r>
            <a:r>
              <a:rPr lang="de-DE" dirty="0" err="1"/>
              <a:t>Tunesiens</a:t>
            </a:r>
            <a:r>
              <a:rPr lang="de-DE" dirty="0"/>
              <a:t>, gleichmäßig von dem Wunsche beseelt, in wirksamer und möglichst gleichmäßiger Weise das Urheberrecht an Werken der Literatur und Kunst zu schützen, haben den Abschluss einer Übereinkunft zu diesem Zweck beschlossen.</a:t>
            </a:r>
          </a:p>
        </p:txBody>
      </p:sp>
      <p:sp>
        <p:nvSpPr>
          <p:cNvPr id="5" name="Rechteck 4"/>
          <p:cNvSpPr/>
          <p:nvPr/>
        </p:nvSpPr>
        <p:spPr>
          <a:xfrm>
            <a:off x="3949875" y="6257836"/>
            <a:ext cx="1244251"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1886 </a:t>
            </a:r>
          </a:p>
        </p:txBody>
      </p:sp>
    </p:spTree>
    <p:extLst>
      <p:ext uri="{BB962C8B-B14F-4D97-AF65-F5344CB8AC3E}">
        <p14:creationId xmlns:p14="http://schemas.microsoft.com/office/powerpoint/2010/main" val="246265627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upload.wikimedia.org/wikipedia/commons/thumb/0/09/Grundig_audiotapeTK1_hg.jpg/1280px-Grundig_audiotapeTK1_hg.jpg"/>
          <p:cNvPicPr>
            <a:picLocks noChangeAspect="1" noChangeArrowheads="1"/>
          </p:cNvPicPr>
          <p:nvPr/>
        </p:nvPicPr>
        <p:blipFill rotWithShape="1">
          <a:blip r:embed="rId2">
            <a:extLst>
              <a:ext uri="{28A0092B-C50C-407E-A947-70E740481C1C}">
                <a14:useLocalDpi xmlns:a14="http://schemas.microsoft.com/office/drawing/2010/main" val="0"/>
              </a:ext>
            </a:extLst>
          </a:blip>
          <a:srcRect t="29" b="308"/>
          <a:stretch/>
        </p:blipFill>
        <p:spPr bwMode="auto">
          <a:xfrm>
            <a:off x="-29592" y="0"/>
            <a:ext cx="917359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29592" y="6983"/>
            <a:ext cx="9173592" cy="507831"/>
          </a:xfrm>
          <a:prstGeom prst="rect">
            <a:avLst/>
          </a:prstGeom>
          <a:solidFill>
            <a:srgbClr val="000000">
              <a:alpha val="60000"/>
            </a:srgbClr>
          </a:solidFill>
        </p:spPr>
        <p:txBody>
          <a:bodyPr wrap="square">
            <a:spAutoFit/>
          </a:bodyPr>
          <a:lstStyle/>
          <a:p>
            <a:r>
              <a:rPr lang="en-US" sz="1350" dirty="0" err="1">
                <a:solidFill>
                  <a:schemeClr val="bg1"/>
                </a:solidFill>
                <a:latin typeface="Arial" panose="020B0604020202020204" pitchFamily="34" charset="0"/>
              </a:rPr>
              <a:t>Tonbandgerät</a:t>
            </a:r>
            <a:r>
              <a:rPr lang="en-US" sz="1350" dirty="0">
                <a:solidFill>
                  <a:schemeClr val="bg1"/>
                </a:solidFill>
                <a:latin typeface="Arial" panose="020B0604020202020204" pitchFamily="34" charset="0"/>
              </a:rPr>
              <a:t> By Hannes </a:t>
            </a:r>
            <a:r>
              <a:rPr lang="en-US" sz="1350" dirty="0" err="1">
                <a:solidFill>
                  <a:schemeClr val="bg1"/>
                </a:solidFill>
                <a:latin typeface="Arial" panose="020B0604020202020204" pitchFamily="34" charset="0"/>
              </a:rPr>
              <a:t>Grobe</a:t>
            </a:r>
            <a:r>
              <a:rPr lang="en-US" sz="1350" dirty="0">
                <a:solidFill>
                  <a:schemeClr val="bg1"/>
                </a:solidFill>
                <a:latin typeface="Arial" panose="020B0604020202020204" pitchFamily="34" charset="0"/>
              </a:rPr>
              <a:t> CC-BY-SA-2.5 (http://creativecommons.org/licenses/by-sa/2.5)], </a:t>
            </a:r>
            <a:br>
              <a:rPr lang="en-US" sz="1350" dirty="0">
                <a:solidFill>
                  <a:schemeClr val="bg1"/>
                </a:solidFill>
                <a:latin typeface="Arial" panose="020B0604020202020204" pitchFamily="34" charset="0"/>
              </a:rPr>
            </a:br>
            <a:r>
              <a:rPr lang="en-US" sz="1350" dirty="0">
                <a:solidFill>
                  <a:schemeClr val="bg1"/>
                </a:solidFill>
                <a:latin typeface="Arial" panose="020B0604020202020204" pitchFamily="34" charset="0"/>
              </a:rPr>
              <a:t>via Wikimedia Commons</a:t>
            </a:r>
            <a:endParaRPr lang="de-DE" sz="1350" dirty="0">
              <a:solidFill>
                <a:schemeClr val="bg1"/>
              </a:solidFill>
              <a:latin typeface="Arial" panose="020B0604020202020204" pitchFamily="34" charset="0"/>
            </a:endParaRPr>
          </a:p>
        </p:txBody>
      </p:sp>
      <p:sp>
        <p:nvSpPr>
          <p:cNvPr id="5" name="Rechteck 4"/>
          <p:cNvSpPr/>
          <p:nvPr/>
        </p:nvSpPr>
        <p:spPr>
          <a:xfrm>
            <a:off x="4310390" y="3290500"/>
            <a:ext cx="569387" cy="300082"/>
          </a:xfrm>
          <a:prstGeom prst="rect">
            <a:avLst/>
          </a:prstGeom>
        </p:spPr>
        <p:txBody>
          <a:bodyPr wrap="none">
            <a:spAutoFit/>
          </a:bodyPr>
          <a:lstStyle/>
          <a:p>
            <a:r>
              <a:rPr lang="de-DE" sz="1350" dirty="0">
                <a:solidFill>
                  <a:srgbClr val="000000"/>
                </a:solidFill>
                <a:latin typeface="Arial" panose="020B0604020202020204" pitchFamily="34" charset="0"/>
              </a:rPr>
              <a:t>1965</a:t>
            </a:r>
            <a:endParaRPr lang="de-DE" sz="1350" dirty="0"/>
          </a:p>
        </p:txBody>
      </p:sp>
      <p:sp>
        <p:nvSpPr>
          <p:cNvPr id="7" name="Rechteck 6"/>
          <p:cNvSpPr/>
          <p:nvPr/>
        </p:nvSpPr>
        <p:spPr>
          <a:xfrm>
            <a:off x="3949875" y="6257836"/>
            <a:ext cx="1244251"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1960 </a:t>
            </a:r>
          </a:p>
        </p:txBody>
      </p:sp>
    </p:spTree>
    <p:extLst>
      <p:ext uri="{BB962C8B-B14F-4D97-AF65-F5344CB8AC3E}">
        <p14:creationId xmlns:p14="http://schemas.microsoft.com/office/powerpoint/2010/main" val="1937064318"/>
      </p:ext>
    </p:extLst>
  </p:cSld>
  <p:clrMapOvr>
    <a:masterClrMapping/>
  </p:clrMapOvr>
  <p:transition spd="slow">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l="9629" r="30978"/>
          <a:stretch/>
        </p:blipFill>
        <p:spPr>
          <a:xfrm>
            <a:off x="-36512" y="0"/>
            <a:ext cx="9180512" cy="6858000"/>
          </a:xfrm>
          <a:prstGeom prst="rect">
            <a:avLst/>
          </a:prstGeom>
        </p:spPr>
      </p:pic>
      <p:sp>
        <p:nvSpPr>
          <p:cNvPr id="2" name="Rechteck 1"/>
          <p:cNvSpPr/>
          <p:nvPr/>
        </p:nvSpPr>
        <p:spPr>
          <a:xfrm>
            <a:off x="4008384"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1965</a:t>
            </a:r>
          </a:p>
        </p:txBody>
      </p:sp>
      <p:sp>
        <p:nvSpPr>
          <p:cNvPr id="3" name="Rechteck 2"/>
          <p:cNvSpPr/>
          <p:nvPr/>
        </p:nvSpPr>
        <p:spPr>
          <a:xfrm>
            <a:off x="2096852" y="2879365"/>
            <a:ext cx="4950296" cy="1320870"/>
          </a:xfrm>
          <a:prstGeom prst="rect">
            <a:avLst/>
          </a:prstGeom>
          <a:solidFill>
            <a:schemeClr val="bg1"/>
          </a:solidFill>
          <a:ln w="57150">
            <a:solidFill>
              <a:schemeClr val="tx1"/>
            </a:solidFill>
          </a:ln>
        </p:spPr>
        <p:txBody>
          <a:bodyPr wrap="square" lIns="270000" tIns="270000" rIns="270000" bIns="270000">
            <a:spAutoFit/>
          </a:bodyPr>
          <a:lstStyle/>
          <a:p>
            <a:pPr algn="ctr">
              <a:lnSpc>
                <a:spcPct val="140000"/>
              </a:lnSpc>
            </a:pPr>
            <a:r>
              <a:rPr lang="de-DE" dirty="0"/>
              <a:t>Gesetz über Urheberrecht und verwandte Schutzrechte (Urheberrechtsgesetz)</a:t>
            </a:r>
          </a:p>
        </p:txBody>
      </p:sp>
    </p:spTree>
    <p:extLst>
      <p:ext uri="{BB962C8B-B14F-4D97-AF65-F5344CB8AC3E}">
        <p14:creationId xmlns:p14="http://schemas.microsoft.com/office/powerpoint/2010/main" val="167019677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 name="Picture 2" descr="C:\Users\Michael\AppData\Local\Microsoft\Windows\Temporary Internet Files\Content.IE5\V8L3MF89\MP900385556[1].jpg"/>
          <p:cNvPicPr>
            <a:picLocks noChangeAspect="1" noChangeArrowheads="1"/>
          </p:cNvPicPr>
          <p:nvPr/>
        </p:nvPicPr>
        <p:blipFill rotWithShape="1">
          <a:blip r:embed="rId3">
            <a:extLst>
              <a:ext uri="{28A0092B-C50C-407E-A947-70E740481C1C}">
                <a14:useLocalDpi xmlns:a14="http://schemas.microsoft.com/office/drawing/2010/main"/>
              </a:ext>
            </a:extLst>
          </a:blip>
          <a:srcRect t="14624" b="30251"/>
          <a:stretch/>
        </p:blipFill>
        <p:spPr bwMode="auto">
          <a:xfrm>
            <a:off x="0" y="-99392"/>
            <a:ext cx="9144000" cy="7056784"/>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613736" y="2274838"/>
            <a:ext cx="7916529" cy="2308324"/>
          </a:xfrm>
          <a:prstGeom prst="rect">
            <a:avLst/>
          </a:prstGeom>
          <a:solidFill>
            <a:srgbClr val="000000">
              <a:alpha val="60000"/>
            </a:srgbClr>
          </a:solidFill>
        </p:spPr>
        <p:txBody>
          <a:bodyPr wrap="square">
            <a:spAutoFit/>
          </a:bodyPr>
          <a:lstStyle/>
          <a:p>
            <a:pPr algn="ctr"/>
            <a:r>
              <a:rPr lang="en-US" sz="3600" dirty="0" smtClean="0">
                <a:solidFill>
                  <a:schemeClr val="bg1"/>
                </a:solidFill>
                <a:effectLst>
                  <a:outerShdw blurRad="38100" dist="38100" dir="2700000" algn="tl">
                    <a:srgbClr val="000000">
                      <a:alpha val="43137"/>
                    </a:srgbClr>
                  </a:outerShdw>
                </a:effectLst>
                <a:latin typeface="+mj-lt"/>
              </a:rPr>
              <a:t>“The </a:t>
            </a:r>
            <a:r>
              <a:rPr lang="en-US" sz="3600" dirty="0">
                <a:solidFill>
                  <a:schemeClr val="bg1"/>
                </a:solidFill>
                <a:effectLst>
                  <a:outerShdw blurRad="38100" dist="38100" dir="2700000" algn="tl">
                    <a:srgbClr val="000000">
                      <a:alpha val="43137"/>
                    </a:srgbClr>
                  </a:outerShdw>
                </a:effectLst>
                <a:latin typeface="+mj-lt"/>
              </a:rPr>
              <a:t>VCR is to the American film producer and the American public as the Boston strangler is to the woman home </a:t>
            </a:r>
            <a:r>
              <a:rPr lang="en-US" sz="3600" dirty="0" smtClean="0">
                <a:solidFill>
                  <a:schemeClr val="bg1"/>
                </a:solidFill>
                <a:effectLst>
                  <a:outerShdw blurRad="38100" dist="38100" dir="2700000" algn="tl">
                    <a:srgbClr val="000000">
                      <a:alpha val="43137"/>
                    </a:srgbClr>
                  </a:outerShdw>
                </a:effectLst>
                <a:latin typeface="+mj-lt"/>
              </a:rPr>
              <a:t>alone</a:t>
            </a:r>
            <a:r>
              <a:rPr lang="de-DE" sz="3600" dirty="0" smtClean="0">
                <a:solidFill>
                  <a:schemeClr val="bg1"/>
                </a:solidFill>
                <a:effectLst>
                  <a:outerShdw blurRad="38100" dist="38100" dir="2700000" algn="tl">
                    <a:srgbClr val="000000">
                      <a:alpha val="43137"/>
                    </a:srgbClr>
                  </a:outerShdw>
                </a:effectLst>
                <a:latin typeface="+mj-lt"/>
              </a:rPr>
              <a:t>.“</a:t>
            </a:r>
            <a:endParaRPr lang="en-US" sz="3600" dirty="0">
              <a:solidFill>
                <a:schemeClr val="bg1"/>
              </a:solidFill>
              <a:effectLst>
                <a:outerShdw blurRad="38100" dist="38100" dir="2700000" algn="tl">
                  <a:srgbClr val="000000">
                    <a:alpha val="43137"/>
                  </a:srgbClr>
                </a:outerShdw>
              </a:effectLst>
              <a:latin typeface="+mj-lt"/>
            </a:endParaRPr>
          </a:p>
        </p:txBody>
      </p:sp>
      <p:sp>
        <p:nvSpPr>
          <p:cNvPr id="6" name="Textfeld 5"/>
          <p:cNvSpPr txBox="1"/>
          <p:nvPr/>
        </p:nvSpPr>
        <p:spPr>
          <a:xfrm>
            <a:off x="0" y="6279703"/>
            <a:ext cx="9144000" cy="461665"/>
          </a:xfrm>
          <a:prstGeom prst="rect">
            <a:avLst/>
          </a:prstGeom>
          <a:solidFill>
            <a:srgbClr val="000000">
              <a:alpha val="60000"/>
            </a:srgbClr>
          </a:solidFill>
        </p:spPr>
        <p:txBody>
          <a:bodyPr wrap="square" rtlCol="0">
            <a:spAutoFit/>
          </a:bodyPr>
          <a:lstStyle/>
          <a:p>
            <a:pPr algn="r"/>
            <a:r>
              <a:rPr lang="de-DE" sz="2400" dirty="0" smtClean="0">
                <a:solidFill>
                  <a:schemeClr val="bg1"/>
                </a:solidFill>
                <a:latin typeface="+mj-lt"/>
              </a:rPr>
              <a:t>Jack Valenti,  (1982)</a:t>
            </a:r>
            <a:endParaRPr lang="de-DE" sz="2400" dirty="0">
              <a:solidFill>
                <a:schemeClr val="bg1"/>
              </a:solidFill>
              <a:latin typeface="+mj-lt"/>
            </a:endParaRPr>
          </a:p>
        </p:txBody>
      </p:sp>
    </p:spTree>
    <p:custDataLst>
      <p:tags r:id="rId1"/>
    </p:custDataLst>
    <p:extLst>
      <p:ext uri="{BB962C8B-B14F-4D97-AF65-F5344CB8AC3E}">
        <p14:creationId xmlns:p14="http://schemas.microsoft.com/office/powerpoint/2010/main" val="323743099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t="-1" b="191"/>
          <a:stretch/>
        </p:blipFill>
        <p:spPr>
          <a:xfrm>
            <a:off x="-15875" y="-11750"/>
            <a:ext cx="9159875" cy="6869749"/>
          </a:xfrm>
        </p:spPr>
      </p:pic>
      <p:sp>
        <p:nvSpPr>
          <p:cNvPr id="5" name="Rechteck 4"/>
          <p:cNvSpPr/>
          <p:nvPr/>
        </p:nvSpPr>
        <p:spPr>
          <a:xfrm>
            <a:off x="3949875" y="6257836"/>
            <a:ext cx="1244251"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1993 </a:t>
            </a:r>
          </a:p>
        </p:txBody>
      </p:sp>
    </p:spTree>
    <p:extLst>
      <p:ext uri="{BB962C8B-B14F-4D97-AF65-F5344CB8AC3E}">
        <p14:creationId xmlns:p14="http://schemas.microsoft.com/office/powerpoint/2010/main" val="3777589801"/>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wikitree.us/_data/up/2014/05/16/fllyb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250"/>
            <a:ext cx="9144000" cy="5143502"/>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286000" y="2740866"/>
            <a:ext cx="4572000" cy="1664298"/>
          </a:xfrm>
          <a:prstGeom prst="rect">
            <a:avLst/>
          </a:prstGeom>
          <a:solidFill>
            <a:schemeClr val="bg1"/>
          </a:solidFill>
          <a:ln w="57150">
            <a:solidFill>
              <a:schemeClr val="tx1"/>
            </a:solidFill>
          </a:ln>
        </p:spPr>
        <p:txBody>
          <a:bodyPr wrap="square" lIns="270000" tIns="270000" rIns="270000" bIns="270000">
            <a:spAutoFit/>
          </a:bodyPr>
          <a:lstStyle/>
          <a:p>
            <a:pPr algn="ctr">
              <a:lnSpc>
                <a:spcPct val="140000"/>
              </a:lnSpc>
            </a:pPr>
            <a:r>
              <a:rPr lang="de-DE" dirty="0"/>
              <a:t>Übereinkommen über handelsbezogene Aspekte der Rechte des geistigen Eigentums</a:t>
            </a:r>
          </a:p>
        </p:txBody>
      </p:sp>
      <p:sp>
        <p:nvSpPr>
          <p:cNvPr id="3" name="Rechteck 2"/>
          <p:cNvSpPr/>
          <p:nvPr/>
        </p:nvSpPr>
        <p:spPr>
          <a:xfrm>
            <a:off x="4008384"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1994</a:t>
            </a:r>
          </a:p>
        </p:txBody>
      </p:sp>
    </p:spTree>
    <p:extLst>
      <p:ext uri="{BB962C8B-B14F-4D97-AF65-F5344CB8AC3E}">
        <p14:creationId xmlns:p14="http://schemas.microsoft.com/office/powerpoint/2010/main" val="13320029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ipbrief.net/wp-content/uploads/2013/05/wipo-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082" y="857251"/>
            <a:ext cx="7427119" cy="4924751"/>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4008384"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1996</a:t>
            </a:r>
          </a:p>
        </p:txBody>
      </p:sp>
      <p:sp>
        <p:nvSpPr>
          <p:cNvPr id="4" name="Rechteck 3"/>
          <p:cNvSpPr/>
          <p:nvPr/>
        </p:nvSpPr>
        <p:spPr>
          <a:xfrm>
            <a:off x="2286000" y="3017864"/>
            <a:ext cx="4572000" cy="888701"/>
          </a:xfrm>
          <a:prstGeom prst="rect">
            <a:avLst/>
          </a:prstGeom>
          <a:solidFill>
            <a:schemeClr val="bg1"/>
          </a:solidFill>
          <a:ln w="57150">
            <a:solidFill>
              <a:schemeClr val="tx1"/>
            </a:solidFill>
          </a:ln>
        </p:spPr>
        <p:txBody>
          <a:bodyPr wrap="square" lIns="270000" tIns="270000" rIns="270000" bIns="270000">
            <a:spAutoFit/>
          </a:bodyPr>
          <a:lstStyle/>
          <a:p>
            <a:pPr algn="ctr">
              <a:lnSpc>
                <a:spcPct val="140000"/>
              </a:lnSpc>
            </a:pPr>
            <a:r>
              <a:rPr lang="de-DE" dirty="0"/>
              <a:t>WIPO Copyright </a:t>
            </a:r>
            <a:r>
              <a:rPr lang="de-DE" dirty="0" err="1"/>
              <a:t>Treaty</a:t>
            </a:r>
            <a:endParaRPr lang="de-DE" dirty="0"/>
          </a:p>
        </p:txBody>
      </p:sp>
    </p:spTree>
    <p:extLst>
      <p:ext uri="{BB962C8B-B14F-4D97-AF65-F5344CB8AC3E}">
        <p14:creationId xmlns:p14="http://schemas.microsoft.com/office/powerpoint/2010/main" val="31603961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hteck 3"/>
          <p:cNvSpPr/>
          <p:nvPr/>
        </p:nvSpPr>
        <p:spPr>
          <a:xfrm>
            <a:off x="0" y="908720"/>
            <a:ext cx="9144000" cy="50405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p:cNvSpPr txBox="1"/>
          <p:nvPr/>
        </p:nvSpPr>
        <p:spPr>
          <a:xfrm>
            <a:off x="125760" y="2772217"/>
            <a:ext cx="8892480" cy="430887"/>
          </a:xfrm>
          <a:prstGeom prst="rect">
            <a:avLst/>
          </a:prstGeom>
          <a:noFill/>
        </p:spPr>
        <p:txBody>
          <a:bodyPr wrap="square" rtlCol="0">
            <a:spAutoFit/>
          </a:bodyPr>
          <a:lstStyle/>
          <a:p>
            <a:pPr algn="ctr"/>
            <a:r>
              <a:rPr lang="de-DE" sz="2200" dirty="0" smtClean="0">
                <a:solidFill>
                  <a:schemeClr val="bg1"/>
                </a:solidFill>
                <a:effectLst>
                  <a:outerShdw blurRad="38100" dist="38100" dir="2700000" algn="tl">
                    <a:srgbClr val="000000">
                      <a:alpha val="43137"/>
                    </a:srgbClr>
                  </a:outerShdw>
                </a:effectLst>
              </a:rPr>
              <a:t>THE FOLLOWING </a:t>
            </a:r>
            <a:r>
              <a:rPr lang="de-DE" sz="2200" b="1" dirty="0" smtClean="0">
                <a:solidFill>
                  <a:schemeClr val="bg1"/>
                </a:solidFill>
                <a:effectLst>
                  <a:outerShdw blurRad="38100" dist="38100" dir="2700000" algn="tl">
                    <a:srgbClr val="000000">
                      <a:alpha val="43137"/>
                    </a:srgbClr>
                  </a:outerShdw>
                </a:effectLst>
              </a:rPr>
              <a:t>PRESENTATION</a:t>
            </a:r>
            <a:r>
              <a:rPr lang="de-DE" sz="2200" dirty="0" smtClean="0">
                <a:solidFill>
                  <a:schemeClr val="bg1"/>
                </a:solidFill>
                <a:effectLst>
                  <a:outerShdw blurRad="38100" dist="38100" dir="2700000" algn="tl">
                    <a:srgbClr val="000000">
                      <a:alpha val="43137"/>
                    </a:srgbClr>
                  </a:outerShdw>
                </a:effectLst>
              </a:rPr>
              <a:t> HAS BEEN APPROVED FOR</a:t>
            </a:r>
            <a:endParaRPr lang="de-DE" sz="2200" dirty="0">
              <a:solidFill>
                <a:schemeClr val="bg1"/>
              </a:solidFill>
              <a:effectLst>
                <a:outerShdw blurRad="38100" dist="38100" dir="2700000" algn="tl">
                  <a:srgbClr val="000000">
                    <a:alpha val="43137"/>
                  </a:srgbClr>
                </a:outerShdw>
              </a:effectLst>
            </a:endParaRPr>
          </a:p>
        </p:txBody>
      </p:sp>
      <p:sp>
        <p:nvSpPr>
          <p:cNvPr id="6" name="Textfeld 5"/>
          <p:cNvSpPr txBox="1"/>
          <p:nvPr/>
        </p:nvSpPr>
        <p:spPr>
          <a:xfrm>
            <a:off x="251520" y="3372991"/>
            <a:ext cx="8496944" cy="584775"/>
          </a:xfrm>
          <a:prstGeom prst="rect">
            <a:avLst/>
          </a:prstGeom>
          <a:noFill/>
        </p:spPr>
        <p:txBody>
          <a:bodyPr wrap="square" rtlCol="0">
            <a:spAutoFit/>
          </a:bodyPr>
          <a:lstStyle/>
          <a:p>
            <a:pPr algn="ctr"/>
            <a:r>
              <a:rPr lang="de-DE" sz="3200" b="1" dirty="0" smtClean="0">
                <a:solidFill>
                  <a:schemeClr val="bg1"/>
                </a:solidFill>
                <a:effectLst>
                  <a:outerShdw blurRad="38100" dist="38100" dir="2700000" algn="tl">
                    <a:srgbClr val="000000">
                      <a:alpha val="43137"/>
                    </a:srgbClr>
                  </a:outerShdw>
                </a:effectLst>
              </a:rPr>
              <a:t>ALL ACADEMICS</a:t>
            </a:r>
            <a:endParaRPr lang="de-DE" sz="3200" b="1" dirty="0">
              <a:solidFill>
                <a:schemeClr val="bg1"/>
              </a:solidFill>
              <a:effectLst>
                <a:outerShdw blurRad="38100" dist="38100" dir="2700000" algn="tl">
                  <a:srgbClr val="000000">
                    <a:alpha val="43137"/>
                  </a:srgbClr>
                </a:outerShdw>
              </a:effectLst>
            </a:endParaRPr>
          </a:p>
        </p:txBody>
      </p:sp>
      <p:sp>
        <p:nvSpPr>
          <p:cNvPr id="8" name="Textfeld 7"/>
          <p:cNvSpPr txBox="1"/>
          <p:nvPr/>
        </p:nvSpPr>
        <p:spPr>
          <a:xfrm>
            <a:off x="-36512" y="5517232"/>
            <a:ext cx="9180512" cy="369332"/>
          </a:xfrm>
          <a:prstGeom prst="rect">
            <a:avLst/>
          </a:prstGeom>
          <a:noFill/>
        </p:spPr>
        <p:txBody>
          <a:bodyPr wrap="square" rtlCol="0">
            <a:spAutoFit/>
          </a:bodyPr>
          <a:lstStyle/>
          <a:p>
            <a:pPr algn="ctr"/>
            <a:r>
              <a:rPr lang="de-DE" dirty="0" smtClean="0">
                <a:solidFill>
                  <a:schemeClr val="bg1"/>
                </a:solidFill>
                <a:effectLst>
                  <a:outerShdw blurRad="38100" dist="38100" dir="2700000" algn="tl">
                    <a:srgbClr val="000000">
                      <a:alpha val="43137"/>
                    </a:srgbClr>
                  </a:outerShdw>
                </a:effectLst>
              </a:rPr>
              <a:t>IMAGES © </a:t>
            </a:r>
            <a:r>
              <a:rPr lang="de-DE" b="1" dirty="0" smtClean="0">
                <a:solidFill>
                  <a:schemeClr val="bg1"/>
                </a:solidFill>
                <a:effectLst>
                  <a:outerShdw blurRad="38100" dist="38100" dir="2700000" algn="tl">
                    <a:srgbClr val="000000">
                      <a:alpha val="43137"/>
                    </a:srgbClr>
                  </a:outerShdw>
                </a:effectLst>
              </a:rPr>
              <a:t>MICROSOFT, INC.</a:t>
            </a:r>
            <a:r>
              <a:rPr lang="de-DE" dirty="0" smtClean="0">
                <a:solidFill>
                  <a:schemeClr val="bg1"/>
                </a:solidFill>
                <a:effectLst>
                  <a:outerShdw blurRad="38100" dist="38100" dir="2700000" algn="tl">
                    <a:srgbClr val="000000">
                      <a:alpha val="43137"/>
                    </a:srgbClr>
                  </a:outerShdw>
                </a:effectLst>
              </a:rPr>
              <a:t> AND ITS AFFILIATES UNLESS OTHERWISE NOTED</a:t>
            </a:r>
            <a:endParaRPr lang="de-DE" dirty="0">
              <a:solidFill>
                <a:schemeClr val="bg1"/>
              </a:solidFill>
              <a:effectLst>
                <a:outerShdw blurRad="38100" dist="38100" dir="2700000" algn="tl">
                  <a:srgbClr val="000000">
                    <a:alpha val="43137"/>
                  </a:srgbClr>
                </a:outerShdw>
              </a:effectLst>
            </a:endParaRPr>
          </a:p>
        </p:txBody>
      </p:sp>
      <p:sp>
        <p:nvSpPr>
          <p:cNvPr id="3" name="Textfeld 2"/>
          <p:cNvSpPr txBox="1"/>
          <p:nvPr/>
        </p:nvSpPr>
        <p:spPr>
          <a:xfrm>
            <a:off x="2476500" y="0"/>
            <a:ext cx="6667500" cy="369332"/>
          </a:xfrm>
          <a:prstGeom prst="rect">
            <a:avLst/>
          </a:prstGeom>
          <a:noFill/>
        </p:spPr>
        <p:txBody>
          <a:bodyPr vert="horz" rtlCol="0">
            <a:spAutoFit/>
          </a:bodyPr>
          <a:lstStyle/>
          <a:p>
            <a:endParaRPr lang="de-DE"/>
          </a:p>
        </p:txBody>
      </p:sp>
      <p:sp>
        <p:nvSpPr>
          <p:cNvPr id="7" name="Textfeld 6"/>
          <p:cNvSpPr txBox="1"/>
          <p:nvPr/>
        </p:nvSpPr>
        <p:spPr>
          <a:xfrm>
            <a:off x="2476500" y="0"/>
            <a:ext cx="6667500" cy="369332"/>
          </a:xfrm>
          <a:prstGeom prst="rect">
            <a:avLst/>
          </a:prstGeom>
          <a:noFill/>
        </p:spPr>
        <p:txBody>
          <a:bodyPr vert="horz" rtlCol="0">
            <a:spAutoFit/>
          </a:bodyPr>
          <a:lstStyle/>
          <a:p>
            <a:endParaRPr lang="de-DE"/>
          </a:p>
        </p:txBody>
      </p:sp>
    </p:spTree>
    <p:custDataLst>
      <p:tags r:id="rId1"/>
    </p:custDataLst>
    <p:extLst>
      <p:ext uri="{BB962C8B-B14F-4D97-AF65-F5344CB8AC3E}">
        <p14:creationId xmlns:p14="http://schemas.microsoft.com/office/powerpoint/2010/main" val="2497600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pixabay.com/get/eefda319e524f94ec567/1410152644/european-union-155207_1280.png?direct"/>
          <p:cNvPicPr>
            <a:picLocks noChangeAspect="1" noChangeArrowheads="1"/>
          </p:cNvPicPr>
          <p:nvPr/>
        </p:nvPicPr>
        <p:blipFill rotWithShape="1">
          <a:blip r:embed="rId2">
            <a:extLst>
              <a:ext uri="{28A0092B-C50C-407E-A947-70E740481C1C}">
                <a14:useLocalDpi xmlns:a14="http://schemas.microsoft.com/office/drawing/2010/main" val="0"/>
              </a:ext>
            </a:extLst>
          </a:blip>
          <a:srcRect l="11427" t="3863" r="11592" b="3793"/>
          <a:stretch/>
        </p:blipFill>
        <p:spPr bwMode="auto">
          <a:xfrm>
            <a:off x="-108521" y="-27384"/>
            <a:ext cx="9252521" cy="688453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2286000" y="2209053"/>
            <a:ext cx="4572000" cy="2439895"/>
          </a:xfrm>
          <a:prstGeom prst="rect">
            <a:avLst/>
          </a:prstGeom>
          <a:solidFill>
            <a:schemeClr val="bg1"/>
          </a:solidFill>
          <a:ln w="57150">
            <a:solidFill>
              <a:schemeClr val="tx1"/>
            </a:solidFill>
          </a:ln>
        </p:spPr>
        <p:txBody>
          <a:bodyPr wrap="square" lIns="270000" tIns="270000" rIns="270000" bIns="270000">
            <a:spAutoFit/>
          </a:bodyPr>
          <a:lstStyle/>
          <a:p>
            <a:pPr algn="ctr">
              <a:lnSpc>
                <a:spcPct val="140000"/>
              </a:lnSpc>
            </a:pPr>
            <a:r>
              <a:rPr lang="de-DE" dirty="0"/>
              <a:t>Richtlinie 2001/29/EG zur Harmonisierung bestimmter Aspekte des Urheberrechts und der verwandten Schutzrechte in der Informationsgesellschaft</a:t>
            </a:r>
          </a:p>
        </p:txBody>
      </p:sp>
      <p:sp>
        <p:nvSpPr>
          <p:cNvPr id="7" name="Rechteck 6"/>
          <p:cNvSpPr/>
          <p:nvPr/>
        </p:nvSpPr>
        <p:spPr>
          <a:xfrm>
            <a:off x="4031468" y="6257836"/>
            <a:ext cx="1127232" cy="600164"/>
          </a:xfrm>
          <a:prstGeom prst="rect">
            <a:avLst/>
          </a:prstGeom>
          <a:noFill/>
        </p:spPr>
        <p:txBody>
          <a:bodyPr wrap="none">
            <a:spAutoFit/>
          </a:bodyPr>
          <a:lstStyle/>
          <a:p>
            <a:r>
              <a:rPr lang="de-DE" sz="3300" b="1" dirty="0">
                <a:ln w="19050">
                  <a:solidFill>
                    <a:schemeClr val="tx1"/>
                  </a:solidFill>
                </a:ln>
                <a:solidFill>
                  <a:schemeClr val="bg1"/>
                </a:solidFill>
                <a:effectLst>
                  <a:outerShdw blurRad="38100" dist="38100" dir="2700000" algn="tl">
                    <a:srgbClr val="000000">
                      <a:alpha val="43137"/>
                    </a:srgbClr>
                  </a:outerShdw>
                </a:effectLst>
                <a:latin typeface="Arial" panose="020B0604020202020204" pitchFamily="34" charset="0"/>
              </a:rPr>
              <a:t>2001</a:t>
            </a:r>
          </a:p>
        </p:txBody>
      </p:sp>
    </p:spTree>
    <p:extLst>
      <p:ext uri="{BB962C8B-B14F-4D97-AF65-F5344CB8AC3E}">
        <p14:creationId xmlns:p14="http://schemas.microsoft.com/office/powerpoint/2010/main" val="3088984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upload.wikimedia.org/wikipedia/commons/thumb/1/14/Berlin_reichstag_CP.jpg/1920px-Berlin_reichstag_CP.jpg"/>
          <p:cNvPicPr>
            <a:picLocks noChangeAspect="1" noChangeArrowheads="1"/>
          </p:cNvPicPr>
          <p:nvPr/>
        </p:nvPicPr>
        <p:blipFill rotWithShape="1">
          <a:blip r:embed="rId2">
            <a:extLst>
              <a:ext uri="{28A0092B-C50C-407E-A947-70E740481C1C}">
                <a14:useLocalDpi xmlns:a14="http://schemas.microsoft.com/office/drawing/2010/main" val="0"/>
              </a:ext>
            </a:extLst>
          </a:blip>
          <a:srcRect l="20061" t="7771" r="4681" b="-97"/>
          <a:stretch/>
        </p:blipFill>
        <p:spPr bwMode="auto">
          <a:xfrm>
            <a:off x="-36512" y="-10923"/>
            <a:ext cx="9145016" cy="6892280"/>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36512" y="6381328"/>
            <a:ext cx="9145016" cy="507831"/>
          </a:xfrm>
          <a:prstGeom prst="rect">
            <a:avLst/>
          </a:prstGeom>
          <a:solidFill>
            <a:srgbClr val="000000">
              <a:alpha val="60000"/>
            </a:srgbClr>
          </a:solidFill>
        </p:spPr>
        <p:txBody>
          <a:bodyPr wrap="square">
            <a:spAutoFit/>
          </a:bodyPr>
          <a:lstStyle/>
          <a:p>
            <a:r>
              <a:rPr lang="de-DE" sz="1350" dirty="0">
                <a:solidFill>
                  <a:schemeClr val="bg1"/>
                </a:solidFill>
                <a:latin typeface="Arial" panose="020B0604020202020204" pitchFamily="34" charset="0"/>
              </a:rPr>
              <a:t>"Berlin reichstag CP" </a:t>
            </a:r>
            <a:r>
              <a:rPr lang="de-DE" sz="1350" dirty="0" err="1">
                <a:solidFill>
                  <a:schemeClr val="bg1"/>
                </a:solidFill>
                <a:latin typeface="Arial" panose="020B0604020202020204" pitchFamily="34" charset="0"/>
              </a:rPr>
              <a:t>by</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Cezary</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Piwowarski</a:t>
            </a:r>
            <a:r>
              <a:rPr lang="de-DE" sz="1350" dirty="0">
                <a:solidFill>
                  <a:schemeClr val="bg1"/>
                </a:solidFill>
                <a:latin typeface="Arial" panose="020B0604020202020204" pitchFamily="34" charset="0"/>
              </a:rPr>
              <a:t> - </a:t>
            </a:r>
            <a:r>
              <a:rPr lang="de-DE" sz="1350" dirty="0" err="1">
                <a:solidFill>
                  <a:schemeClr val="bg1"/>
                </a:solidFill>
                <a:latin typeface="Arial" panose="020B0604020202020204" pitchFamily="34" charset="0"/>
              </a:rPr>
              <a:t>Praca</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własna</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Licensed</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under</a:t>
            </a:r>
            <a:r>
              <a:rPr lang="de-DE" sz="1350" dirty="0">
                <a:solidFill>
                  <a:schemeClr val="bg1"/>
                </a:solidFill>
                <a:latin typeface="Arial" panose="020B0604020202020204" pitchFamily="34" charset="0"/>
              </a:rPr>
              <a:t> </a:t>
            </a:r>
            <a:r>
              <a:rPr lang="de-DE" sz="1350" dirty="0" err="1">
                <a:solidFill>
                  <a:schemeClr val="bg1"/>
                </a:solidFill>
                <a:latin typeface="Arial" panose="020B0604020202020204" pitchFamily="34" charset="0"/>
              </a:rPr>
              <a:t>Creative</a:t>
            </a:r>
            <a:r>
              <a:rPr lang="de-DE" sz="1350" dirty="0">
                <a:solidFill>
                  <a:schemeClr val="bg1"/>
                </a:solidFill>
                <a:latin typeface="Arial" panose="020B0604020202020204" pitchFamily="34" charset="0"/>
              </a:rPr>
              <a:t> Commons Attribution-Share </a:t>
            </a:r>
            <a:r>
              <a:rPr lang="de-DE" sz="1350" dirty="0" err="1">
                <a:solidFill>
                  <a:schemeClr val="bg1"/>
                </a:solidFill>
                <a:latin typeface="Arial" panose="020B0604020202020204" pitchFamily="34" charset="0"/>
              </a:rPr>
              <a:t>Alike</a:t>
            </a:r>
            <a:r>
              <a:rPr lang="de-DE" sz="1350" dirty="0">
                <a:solidFill>
                  <a:schemeClr val="bg1"/>
                </a:solidFill>
                <a:latin typeface="Arial" panose="020B0604020202020204" pitchFamily="34" charset="0"/>
              </a:rPr>
              <a:t> 3.0 via Wikimedia Commons</a:t>
            </a:r>
          </a:p>
        </p:txBody>
      </p:sp>
      <p:sp>
        <p:nvSpPr>
          <p:cNvPr id="7" name="Rechteck 6"/>
          <p:cNvSpPr/>
          <p:nvPr/>
        </p:nvSpPr>
        <p:spPr>
          <a:xfrm>
            <a:off x="1628215" y="2186867"/>
            <a:ext cx="5887571" cy="2484266"/>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de-DE" b="1" dirty="0"/>
              <a:t>Art. 73 Grundgesetz</a:t>
            </a:r>
          </a:p>
          <a:p>
            <a:pPr algn="just">
              <a:lnSpc>
                <a:spcPct val="140000"/>
              </a:lnSpc>
            </a:pPr>
            <a:r>
              <a:rPr lang="de-DE" dirty="0"/>
              <a:t>(1) Der Bund hat die ausschließliche Gesetzgebung über:</a:t>
            </a:r>
          </a:p>
          <a:p>
            <a:pPr algn="just">
              <a:lnSpc>
                <a:spcPct val="140000"/>
              </a:lnSpc>
            </a:pPr>
            <a:r>
              <a:rPr lang="de-DE" dirty="0"/>
              <a:t>9. den gewerblichen Rechtsschutz, das Urheberrecht und das Verlagsrecht;</a:t>
            </a:r>
          </a:p>
        </p:txBody>
      </p:sp>
    </p:spTree>
    <p:extLst>
      <p:ext uri="{BB962C8B-B14F-4D97-AF65-F5344CB8AC3E}">
        <p14:creationId xmlns:p14="http://schemas.microsoft.com/office/powerpoint/2010/main" val="250641543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6/6b/Karte_Deutsche_Bundesl%C3%A4nder_%28Bezeichner%29.svg/757px-Karte_Deutsche_Bundesl%C3%A4nder_%28Bezeichner%29.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081" y="-7779"/>
            <a:ext cx="5041144" cy="6819195"/>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a:off x="0" y="-42886"/>
            <a:ext cx="9144000" cy="507831"/>
          </a:xfrm>
          <a:prstGeom prst="rect">
            <a:avLst/>
          </a:prstGeom>
          <a:solidFill>
            <a:srgbClr val="000000">
              <a:alpha val="60000"/>
            </a:srgbClr>
          </a:solidFill>
        </p:spPr>
        <p:txBody>
          <a:bodyPr wrap="square">
            <a:spAutoFit/>
          </a:bodyPr>
          <a:lstStyle/>
          <a:p>
            <a:r>
              <a:rPr lang="de-DE" sz="1350" dirty="0" err="1">
                <a:solidFill>
                  <a:schemeClr val="bg1"/>
                </a:solidFill>
                <a:latin typeface="Arial" panose="020B0604020202020204" pitchFamily="34" charset="0"/>
              </a:rPr>
              <a:t>By</a:t>
            </a:r>
            <a:r>
              <a:rPr lang="de-DE" sz="1350" dirty="0">
                <a:solidFill>
                  <a:schemeClr val="bg1"/>
                </a:solidFill>
                <a:latin typeface="Arial" panose="020B0604020202020204" pitchFamily="34" charset="0"/>
              </a:rPr>
              <a:t> David </a:t>
            </a:r>
            <a:r>
              <a:rPr lang="de-DE" sz="1350" dirty="0" err="1">
                <a:solidFill>
                  <a:schemeClr val="bg1"/>
                </a:solidFill>
                <a:latin typeface="Arial" panose="020B0604020202020204" pitchFamily="34" charset="0"/>
              </a:rPr>
              <a:t>Liuzzo</a:t>
            </a:r>
            <a:r>
              <a:rPr lang="de-DE" sz="1350" dirty="0">
                <a:solidFill>
                  <a:schemeClr val="bg1"/>
                </a:solidFill>
                <a:latin typeface="Arial" panose="020B0604020202020204" pitchFamily="34" charset="0"/>
              </a:rPr>
              <a:t>  [CC-BY-SA-2.0-de (http://creativecommons.org/licenses/by-sa/2.0/de/deed.en)], via Wikimedia Commons</a:t>
            </a:r>
          </a:p>
        </p:txBody>
      </p:sp>
      <p:sp>
        <p:nvSpPr>
          <p:cNvPr id="4" name="Rechteck 3"/>
          <p:cNvSpPr/>
          <p:nvPr/>
        </p:nvSpPr>
        <p:spPr>
          <a:xfrm>
            <a:off x="1547080" y="2539276"/>
            <a:ext cx="5833231" cy="2096467"/>
          </a:xfrm>
          <a:prstGeom prst="rect">
            <a:avLst/>
          </a:prstGeom>
          <a:solidFill>
            <a:schemeClr val="bg1"/>
          </a:solidFill>
          <a:ln w="57150">
            <a:solidFill>
              <a:schemeClr val="tx1"/>
            </a:solidFill>
          </a:ln>
        </p:spPr>
        <p:txBody>
          <a:bodyPr wrap="square" lIns="270000" tIns="270000" rIns="270000" bIns="270000">
            <a:spAutoFit/>
          </a:bodyPr>
          <a:lstStyle/>
          <a:p>
            <a:pPr algn="just">
              <a:lnSpc>
                <a:spcPct val="140000"/>
              </a:lnSpc>
            </a:pPr>
            <a:r>
              <a:rPr lang="de-DE" b="1" dirty="0"/>
              <a:t>Art. 70 Grundgesetz</a:t>
            </a:r>
          </a:p>
          <a:p>
            <a:pPr algn="just">
              <a:lnSpc>
                <a:spcPct val="140000"/>
              </a:lnSpc>
            </a:pPr>
            <a:r>
              <a:rPr lang="de-DE" dirty="0"/>
              <a:t>(1) Die Länder haben das Recht der Gesetzgebung, soweit dieses Grundgesetz nicht dem Bunde Gesetzgebungsbefugnisse verleiht.</a:t>
            </a:r>
          </a:p>
        </p:txBody>
      </p:sp>
    </p:spTree>
    <p:extLst>
      <p:ext uri="{BB962C8B-B14F-4D97-AF65-F5344CB8AC3E}">
        <p14:creationId xmlns:p14="http://schemas.microsoft.com/office/powerpoint/2010/main" val="46317668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b</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Wer darf mir was verbieten?</a:t>
            </a:r>
            <a:endParaRPr lang="de-DE"/>
          </a:p>
        </p:txBody>
      </p:sp>
      <p:sp>
        <p:nvSpPr>
          <p:cNvPr id="26" name="Textfeld 25">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7" name="Textfeld 26">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8" name="Rechteck 27"/>
          <p:cNvSpPr/>
          <p:nvPr>
            <p:custDataLst>
              <p:tags r:id="rId4"/>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6025957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a:spLocks/>
          </p:cNvSpPr>
          <p:nvPr/>
        </p:nvSpPr>
        <p:spPr bwMode="auto">
          <a:xfrm>
            <a:off x="2483769" y="1976770"/>
            <a:ext cx="2823297" cy="3676060"/>
          </a:xfrm>
          <a:custGeom>
            <a:avLst/>
            <a:gdLst>
              <a:gd name="T0" fmla="*/ 607 w 2011"/>
              <a:gd name="T1" fmla="*/ 1397 h 2044"/>
              <a:gd name="T2" fmla="*/ 550 w 2011"/>
              <a:gd name="T3" fmla="*/ 1388 h 2044"/>
              <a:gd name="T4" fmla="*/ 505 w 2011"/>
              <a:gd name="T5" fmla="*/ 1540 h 2044"/>
              <a:gd name="T6" fmla="*/ 420 w 2011"/>
              <a:gd name="T7" fmla="*/ 1780 h 2044"/>
              <a:gd name="T8" fmla="*/ 466 w 2011"/>
              <a:gd name="T9" fmla="*/ 1826 h 2044"/>
              <a:gd name="T10" fmla="*/ 574 w 2011"/>
              <a:gd name="T11" fmla="*/ 1888 h 2044"/>
              <a:gd name="T12" fmla="*/ 679 w 2011"/>
              <a:gd name="T13" fmla="*/ 1930 h 2044"/>
              <a:gd name="T14" fmla="*/ 822 w 2011"/>
              <a:gd name="T15" fmla="*/ 1945 h 2044"/>
              <a:gd name="T16" fmla="*/ 925 w 2011"/>
              <a:gd name="T17" fmla="*/ 1955 h 2044"/>
              <a:gd name="T18" fmla="*/ 1011 w 2011"/>
              <a:gd name="T19" fmla="*/ 1991 h 2044"/>
              <a:gd name="T20" fmla="*/ 1094 w 2011"/>
              <a:gd name="T21" fmla="*/ 2020 h 2044"/>
              <a:gd name="T22" fmla="*/ 1190 w 2011"/>
              <a:gd name="T23" fmla="*/ 2025 h 2044"/>
              <a:gd name="T24" fmla="*/ 1225 w 2011"/>
              <a:gd name="T25" fmla="*/ 1889 h 2044"/>
              <a:gd name="T26" fmla="*/ 1374 w 2011"/>
              <a:gd name="T27" fmla="*/ 1755 h 2044"/>
              <a:gd name="T28" fmla="*/ 1489 w 2011"/>
              <a:gd name="T29" fmla="*/ 1753 h 2044"/>
              <a:gd name="T30" fmla="*/ 1544 w 2011"/>
              <a:gd name="T31" fmla="*/ 1780 h 2044"/>
              <a:gd name="T32" fmla="*/ 1589 w 2011"/>
              <a:gd name="T33" fmla="*/ 1790 h 2044"/>
              <a:gd name="T34" fmla="*/ 1687 w 2011"/>
              <a:gd name="T35" fmla="*/ 1839 h 2044"/>
              <a:gd name="T36" fmla="*/ 1764 w 2011"/>
              <a:gd name="T37" fmla="*/ 1851 h 2044"/>
              <a:gd name="T38" fmla="*/ 1884 w 2011"/>
              <a:gd name="T39" fmla="*/ 1746 h 2044"/>
              <a:gd name="T40" fmla="*/ 1987 w 2011"/>
              <a:gd name="T41" fmla="*/ 1671 h 2044"/>
              <a:gd name="T42" fmla="*/ 1972 w 2011"/>
              <a:gd name="T43" fmla="*/ 1580 h 2044"/>
              <a:gd name="T44" fmla="*/ 1868 w 2011"/>
              <a:gd name="T45" fmla="*/ 1504 h 2044"/>
              <a:gd name="T46" fmla="*/ 1846 w 2011"/>
              <a:gd name="T47" fmla="*/ 1359 h 2044"/>
              <a:gd name="T48" fmla="*/ 1835 w 2011"/>
              <a:gd name="T49" fmla="*/ 1211 h 2044"/>
              <a:gd name="T50" fmla="*/ 1830 w 2011"/>
              <a:gd name="T51" fmla="*/ 1100 h 2044"/>
              <a:gd name="T52" fmla="*/ 1743 w 2011"/>
              <a:gd name="T53" fmla="*/ 1068 h 2044"/>
              <a:gd name="T54" fmla="*/ 1761 w 2011"/>
              <a:gd name="T55" fmla="*/ 980 h 2044"/>
              <a:gd name="T56" fmla="*/ 1845 w 2011"/>
              <a:gd name="T57" fmla="*/ 830 h 2044"/>
              <a:gd name="T58" fmla="*/ 1929 w 2011"/>
              <a:gd name="T59" fmla="*/ 684 h 2044"/>
              <a:gd name="T60" fmla="*/ 2001 w 2011"/>
              <a:gd name="T61" fmla="*/ 469 h 2044"/>
              <a:gd name="T62" fmla="*/ 1859 w 2011"/>
              <a:gd name="T63" fmla="*/ 418 h 2044"/>
              <a:gd name="T64" fmla="*/ 1751 w 2011"/>
              <a:gd name="T65" fmla="*/ 380 h 2044"/>
              <a:gd name="T66" fmla="*/ 1660 w 2011"/>
              <a:gd name="T67" fmla="*/ 354 h 2044"/>
              <a:gd name="T68" fmla="*/ 1548 w 2011"/>
              <a:gd name="T69" fmla="*/ 316 h 2044"/>
              <a:gd name="T70" fmla="*/ 1451 w 2011"/>
              <a:gd name="T71" fmla="*/ 222 h 2044"/>
              <a:gd name="T72" fmla="*/ 1360 w 2011"/>
              <a:gd name="T73" fmla="*/ 164 h 2044"/>
              <a:gd name="T74" fmla="*/ 1246 w 2011"/>
              <a:gd name="T75" fmla="*/ 104 h 2044"/>
              <a:gd name="T76" fmla="*/ 1155 w 2011"/>
              <a:gd name="T77" fmla="*/ 61 h 2044"/>
              <a:gd name="T78" fmla="*/ 1129 w 2011"/>
              <a:gd name="T79" fmla="*/ 0 h 2044"/>
              <a:gd name="T80" fmla="*/ 986 w 2011"/>
              <a:gd name="T81" fmla="*/ 159 h 2044"/>
              <a:gd name="T82" fmla="*/ 786 w 2011"/>
              <a:gd name="T83" fmla="*/ 314 h 2044"/>
              <a:gd name="T84" fmla="*/ 707 w 2011"/>
              <a:gd name="T85" fmla="*/ 401 h 2044"/>
              <a:gd name="T86" fmla="*/ 570 w 2011"/>
              <a:gd name="T87" fmla="*/ 380 h 2044"/>
              <a:gd name="T88" fmla="*/ 502 w 2011"/>
              <a:gd name="T89" fmla="*/ 323 h 2044"/>
              <a:gd name="T90" fmla="*/ 485 w 2011"/>
              <a:gd name="T91" fmla="*/ 399 h 2044"/>
              <a:gd name="T92" fmla="*/ 489 w 2011"/>
              <a:gd name="T93" fmla="*/ 556 h 2044"/>
              <a:gd name="T94" fmla="*/ 402 w 2011"/>
              <a:gd name="T95" fmla="*/ 554 h 2044"/>
              <a:gd name="T96" fmla="*/ 314 w 2011"/>
              <a:gd name="T97" fmla="*/ 557 h 2044"/>
              <a:gd name="T98" fmla="*/ 193 w 2011"/>
              <a:gd name="T99" fmla="*/ 507 h 2044"/>
              <a:gd name="T100" fmla="*/ 93 w 2011"/>
              <a:gd name="T101" fmla="*/ 523 h 2044"/>
              <a:gd name="T102" fmla="*/ 36 w 2011"/>
              <a:gd name="T103" fmla="*/ 593 h 2044"/>
              <a:gd name="T104" fmla="*/ 43 w 2011"/>
              <a:gd name="T105" fmla="*/ 625 h 2044"/>
              <a:gd name="T106" fmla="*/ 18 w 2011"/>
              <a:gd name="T107" fmla="*/ 667 h 2044"/>
              <a:gd name="T108" fmla="*/ 116 w 2011"/>
              <a:gd name="T109" fmla="*/ 714 h 2044"/>
              <a:gd name="T110" fmla="*/ 229 w 2011"/>
              <a:gd name="T111" fmla="*/ 775 h 2044"/>
              <a:gd name="T112" fmla="*/ 301 w 2011"/>
              <a:gd name="T113" fmla="*/ 815 h 2044"/>
              <a:gd name="T114" fmla="*/ 388 w 2011"/>
              <a:gd name="T115" fmla="*/ 868 h 2044"/>
              <a:gd name="T116" fmla="*/ 401 w 2011"/>
              <a:gd name="T117" fmla="*/ 879 h 2044"/>
              <a:gd name="T118" fmla="*/ 380 w 2011"/>
              <a:gd name="T119" fmla="*/ 969 h 2044"/>
              <a:gd name="T120" fmla="*/ 474 w 2011"/>
              <a:gd name="T121" fmla="*/ 1078 h 2044"/>
              <a:gd name="T122" fmla="*/ 553 w 2011"/>
              <a:gd name="T123" fmla="*/ 1189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11" h="2044">
                <a:moveTo>
                  <a:pt x="523" y="1235"/>
                </a:moveTo>
                <a:lnTo>
                  <a:pt x="526" y="1237"/>
                </a:lnTo>
                <a:lnTo>
                  <a:pt x="533" y="1242"/>
                </a:lnTo>
                <a:lnTo>
                  <a:pt x="545" y="1250"/>
                </a:lnTo>
                <a:lnTo>
                  <a:pt x="557" y="1259"/>
                </a:lnTo>
                <a:lnTo>
                  <a:pt x="571" y="1272"/>
                </a:lnTo>
                <a:lnTo>
                  <a:pt x="584" y="1284"/>
                </a:lnTo>
                <a:lnTo>
                  <a:pt x="594" y="1298"/>
                </a:lnTo>
                <a:lnTo>
                  <a:pt x="600" y="1313"/>
                </a:lnTo>
                <a:lnTo>
                  <a:pt x="609" y="1346"/>
                </a:lnTo>
                <a:lnTo>
                  <a:pt x="618" y="1383"/>
                </a:lnTo>
                <a:lnTo>
                  <a:pt x="625" y="1413"/>
                </a:lnTo>
                <a:lnTo>
                  <a:pt x="629" y="1426"/>
                </a:lnTo>
                <a:lnTo>
                  <a:pt x="625" y="1422"/>
                </a:lnTo>
                <a:lnTo>
                  <a:pt x="617" y="1413"/>
                </a:lnTo>
                <a:lnTo>
                  <a:pt x="607" y="1397"/>
                </a:lnTo>
                <a:lnTo>
                  <a:pt x="600" y="1376"/>
                </a:lnTo>
                <a:lnTo>
                  <a:pt x="596" y="1364"/>
                </a:lnTo>
                <a:lnTo>
                  <a:pt x="591" y="1350"/>
                </a:lnTo>
                <a:lnTo>
                  <a:pt x="585" y="1335"/>
                </a:lnTo>
                <a:lnTo>
                  <a:pt x="577" y="1322"/>
                </a:lnTo>
                <a:lnTo>
                  <a:pt x="568" y="1311"/>
                </a:lnTo>
                <a:lnTo>
                  <a:pt x="557" y="1302"/>
                </a:lnTo>
                <a:lnTo>
                  <a:pt x="547" y="1296"/>
                </a:lnTo>
                <a:lnTo>
                  <a:pt x="536" y="1295"/>
                </a:lnTo>
                <a:lnTo>
                  <a:pt x="535" y="1300"/>
                </a:lnTo>
                <a:lnTo>
                  <a:pt x="533" y="1313"/>
                </a:lnTo>
                <a:lnTo>
                  <a:pt x="532" y="1330"/>
                </a:lnTo>
                <a:lnTo>
                  <a:pt x="536" y="1348"/>
                </a:lnTo>
                <a:lnTo>
                  <a:pt x="545" y="1364"/>
                </a:lnTo>
                <a:lnTo>
                  <a:pt x="549" y="1379"/>
                </a:lnTo>
                <a:lnTo>
                  <a:pt x="550" y="1388"/>
                </a:lnTo>
                <a:lnTo>
                  <a:pt x="543" y="1390"/>
                </a:lnTo>
                <a:lnTo>
                  <a:pt x="535" y="1391"/>
                </a:lnTo>
                <a:lnTo>
                  <a:pt x="530" y="1397"/>
                </a:lnTo>
                <a:lnTo>
                  <a:pt x="525" y="1411"/>
                </a:lnTo>
                <a:lnTo>
                  <a:pt x="523" y="1429"/>
                </a:lnTo>
                <a:lnTo>
                  <a:pt x="523" y="1446"/>
                </a:lnTo>
                <a:lnTo>
                  <a:pt x="527" y="1455"/>
                </a:lnTo>
                <a:lnTo>
                  <a:pt x="534" y="1463"/>
                </a:lnTo>
                <a:lnTo>
                  <a:pt x="540" y="1471"/>
                </a:lnTo>
                <a:lnTo>
                  <a:pt x="540" y="1479"/>
                </a:lnTo>
                <a:lnTo>
                  <a:pt x="534" y="1482"/>
                </a:lnTo>
                <a:lnTo>
                  <a:pt x="526" y="1485"/>
                </a:lnTo>
                <a:lnTo>
                  <a:pt x="523" y="1485"/>
                </a:lnTo>
                <a:lnTo>
                  <a:pt x="519" y="1492"/>
                </a:lnTo>
                <a:lnTo>
                  <a:pt x="512" y="1511"/>
                </a:lnTo>
                <a:lnTo>
                  <a:pt x="505" y="1540"/>
                </a:lnTo>
                <a:lnTo>
                  <a:pt x="502" y="1577"/>
                </a:lnTo>
                <a:lnTo>
                  <a:pt x="501" y="1596"/>
                </a:lnTo>
                <a:lnTo>
                  <a:pt x="496" y="1616"/>
                </a:lnTo>
                <a:lnTo>
                  <a:pt x="490" y="1634"/>
                </a:lnTo>
                <a:lnTo>
                  <a:pt x="485" y="1652"/>
                </a:lnTo>
                <a:lnTo>
                  <a:pt x="478" y="1668"/>
                </a:lnTo>
                <a:lnTo>
                  <a:pt x="472" y="1683"/>
                </a:lnTo>
                <a:lnTo>
                  <a:pt x="467" y="1695"/>
                </a:lnTo>
                <a:lnTo>
                  <a:pt x="466" y="1707"/>
                </a:lnTo>
                <a:lnTo>
                  <a:pt x="464" y="1727"/>
                </a:lnTo>
                <a:lnTo>
                  <a:pt x="458" y="1745"/>
                </a:lnTo>
                <a:lnTo>
                  <a:pt x="449" y="1760"/>
                </a:lnTo>
                <a:lnTo>
                  <a:pt x="439" y="1770"/>
                </a:lnTo>
                <a:lnTo>
                  <a:pt x="433" y="1774"/>
                </a:lnTo>
                <a:lnTo>
                  <a:pt x="426" y="1777"/>
                </a:lnTo>
                <a:lnTo>
                  <a:pt x="420" y="1780"/>
                </a:lnTo>
                <a:lnTo>
                  <a:pt x="413" y="1781"/>
                </a:lnTo>
                <a:lnTo>
                  <a:pt x="407" y="1783"/>
                </a:lnTo>
                <a:lnTo>
                  <a:pt x="403" y="1783"/>
                </a:lnTo>
                <a:lnTo>
                  <a:pt x="401" y="1784"/>
                </a:lnTo>
                <a:lnTo>
                  <a:pt x="399" y="1784"/>
                </a:lnTo>
                <a:lnTo>
                  <a:pt x="401" y="1785"/>
                </a:lnTo>
                <a:lnTo>
                  <a:pt x="404" y="1788"/>
                </a:lnTo>
                <a:lnTo>
                  <a:pt x="410" y="1791"/>
                </a:lnTo>
                <a:lnTo>
                  <a:pt x="417" y="1796"/>
                </a:lnTo>
                <a:lnTo>
                  <a:pt x="425" y="1800"/>
                </a:lnTo>
                <a:lnTo>
                  <a:pt x="432" y="1804"/>
                </a:lnTo>
                <a:lnTo>
                  <a:pt x="440" y="1807"/>
                </a:lnTo>
                <a:lnTo>
                  <a:pt x="445" y="1810"/>
                </a:lnTo>
                <a:lnTo>
                  <a:pt x="456" y="1813"/>
                </a:lnTo>
                <a:lnTo>
                  <a:pt x="463" y="1818"/>
                </a:lnTo>
                <a:lnTo>
                  <a:pt x="466" y="1826"/>
                </a:lnTo>
                <a:lnTo>
                  <a:pt x="463" y="1841"/>
                </a:lnTo>
                <a:lnTo>
                  <a:pt x="462" y="1849"/>
                </a:lnTo>
                <a:lnTo>
                  <a:pt x="465" y="1856"/>
                </a:lnTo>
                <a:lnTo>
                  <a:pt x="473" y="1860"/>
                </a:lnTo>
                <a:lnTo>
                  <a:pt x="482" y="1864"/>
                </a:lnTo>
                <a:lnTo>
                  <a:pt x="494" y="1867"/>
                </a:lnTo>
                <a:lnTo>
                  <a:pt x="504" y="1869"/>
                </a:lnTo>
                <a:lnTo>
                  <a:pt x="515" y="1873"/>
                </a:lnTo>
                <a:lnTo>
                  <a:pt x="523" y="1876"/>
                </a:lnTo>
                <a:lnTo>
                  <a:pt x="530" y="1880"/>
                </a:lnTo>
                <a:lnTo>
                  <a:pt x="538" y="1881"/>
                </a:lnTo>
                <a:lnTo>
                  <a:pt x="546" y="1882"/>
                </a:lnTo>
                <a:lnTo>
                  <a:pt x="554" y="1882"/>
                </a:lnTo>
                <a:lnTo>
                  <a:pt x="561" y="1883"/>
                </a:lnTo>
                <a:lnTo>
                  <a:pt x="569" y="1886"/>
                </a:lnTo>
                <a:lnTo>
                  <a:pt x="574" y="1888"/>
                </a:lnTo>
                <a:lnTo>
                  <a:pt x="579" y="1894"/>
                </a:lnTo>
                <a:lnTo>
                  <a:pt x="584" y="1899"/>
                </a:lnTo>
                <a:lnTo>
                  <a:pt x="588" y="1906"/>
                </a:lnTo>
                <a:lnTo>
                  <a:pt x="594" y="1911"/>
                </a:lnTo>
                <a:lnTo>
                  <a:pt x="601" y="1915"/>
                </a:lnTo>
                <a:lnTo>
                  <a:pt x="607" y="1919"/>
                </a:lnTo>
                <a:lnTo>
                  <a:pt x="614" y="1922"/>
                </a:lnTo>
                <a:lnTo>
                  <a:pt x="619" y="1924"/>
                </a:lnTo>
                <a:lnTo>
                  <a:pt x="625" y="1925"/>
                </a:lnTo>
                <a:lnTo>
                  <a:pt x="631" y="1925"/>
                </a:lnTo>
                <a:lnTo>
                  <a:pt x="638" y="1924"/>
                </a:lnTo>
                <a:lnTo>
                  <a:pt x="645" y="1922"/>
                </a:lnTo>
                <a:lnTo>
                  <a:pt x="653" y="1921"/>
                </a:lnTo>
                <a:lnTo>
                  <a:pt x="661" y="1922"/>
                </a:lnTo>
                <a:lnTo>
                  <a:pt x="670" y="1925"/>
                </a:lnTo>
                <a:lnTo>
                  <a:pt x="679" y="1930"/>
                </a:lnTo>
                <a:lnTo>
                  <a:pt x="689" y="1940"/>
                </a:lnTo>
                <a:lnTo>
                  <a:pt x="698" y="1948"/>
                </a:lnTo>
                <a:lnTo>
                  <a:pt x="706" y="1953"/>
                </a:lnTo>
                <a:lnTo>
                  <a:pt x="715" y="1956"/>
                </a:lnTo>
                <a:lnTo>
                  <a:pt x="723" y="1957"/>
                </a:lnTo>
                <a:lnTo>
                  <a:pt x="731" y="1957"/>
                </a:lnTo>
                <a:lnTo>
                  <a:pt x="739" y="1955"/>
                </a:lnTo>
                <a:lnTo>
                  <a:pt x="747" y="1953"/>
                </a:lnTo>
                <a:lnTo>
                  <a:pt x="755" y="1953"/>
                </a:lnTo>
                <a:lnTo>
                  <a:pt x="765" y="1953"/>
                </a:lnTo>
                <a:lnTo>
                  <a:pt x="775" y="1955"/>
                </a:lnTo>
                <a:lnTo>
                  <a:pt x="786" y="1956"/>
                </a:lnTo>
                <a:lnTo>
                  <a:pt x="798" y="1957"/>
                </a:lnTo>
                <a:lnTo>
                  <a:pt x="808" y="1956"/>
                </a:lnTo>
                <a:lnTo>
                  <a:pt x="816" y="1952"/>
                </a:lnTo>
                <a:lnTo>
                  <a:pt x="822" y="1945"/>
                </a:lnTo>
                <a:lnTo>
                  <a:pt x="824" y="1936"/>
                </a:lnTo>
                <a:lnTo>
                  <a:pt x="826" y="1927"/>
                </a:lnTo>
                <a:lnTo>
                  <a:pt x="828" y="1921"/>
                </a:lnTo>
                <a:lnTo>
                  <a:pt x="831" y="1919"/>
                </a:lnTo>
                <a:lnTo>
                  <a:pt x="837" y="1920"/>
                </a:lnTo>
                <a:lnTo>
                  <a:pt x="843" y="1922"/>
                </a:lnTo>
                <a:lnTo>
                  <a:pt x="851" y="1927"/>
                </a:lnTo>
                <a:lnTo>
                  <a:pt x="859" y="1932"/>
                </a:lnTo>
                <a:lnTo>
                  <a:pt x="869" y="1936"/>
                </a:lnTo>
                <a:lnTo>
                  <a:pt x="880" y="1940"/>
                </a:lnTo>
                <a:lnTo>
                  <a:pt x="889" y="1944"/>
                </a:lnTo>
                <a:lnTo>
                  <a:pt x="897" y="1947"/>
                </a:lnTo>
                <a:lnTo>
                  <a:pt x="904" y="1950"/>
                </a:lnTo>
                <a:lnTo>
                  <a:pt x="911" y="1952"/>
                </a:lnTo>
                <a:lnTo>
                  <a:pt x="918" y="1953"/>
                </a:lnTo>
                <a:lnTo>
                  <a:pt x="925" y="1955"/>
                </a:lnTo>
                <a:lnTo>
                  <a:pt x="933" y="1953"/>
                </a:lnTo>
                <a:lnTo>
                  <a:pt x="940" y="1953"/>
                </a:lnTo>
                <a:lnTo>
                  <a:pt x="944" y="1955"/>
                </a:lnTo>
                <a:lnTo>
                  <a:pt x="948" y="1957"/>
                </a:lnTo>
                <a:lnTo>
                  <a:pt x="951" y="1960"/>
                </a:lnTo>
                <a:lnTo>
                  <a:pt x="955" y="1964"/>
                </a:lnTo>
                <a:lnTo>
                  <a:pt x="960" y="1967"/>
                </a:lnTo>
                <a:lnTo>
                  <a:pt x="967" y="1970"/>
                </a:lnTo>
                <a:lnTo>
                  <a:pt x="979" y="1971"/>
                </a:lnTo>
                <a:lnTo>
                  <a:pt x="990" y="1972"/>
                </a:lnTo>
                <a:lnTo>
                  <a:pt x="998" y="1973"/>
                </a:lnTo>
                <a:lnTo>
                  <a:pt x="1004" y="1975"/>
                </a:lnTo>
                <a:lnTo>
                  <a:pt x="1009" y="1979"/>
                </a:lnTo>
                <a:lnTo>
                  <a:pt x="1010" y="1983"/>
                </a:lnTo>
                <a:lnTo>
                  <a:pt x="1011" y="1987"/>
                </a:lnTo>
                <a:lnTo>
                  <a:pt x="1011" y="1991"/>
                </a:lnTo>
                <a:lnTo>
                  <a:pt x="1011" y="1996"/>
                </a:lnTo>
                <a:lnTo>
                  <a:pt x="1012" y="2000"/>
                </a:lnTo>
                <a:lnTo>
                  <a:pt x="1015" y="2003"/>
                </a:lnTo>
                <a:lnTo>
                  <a:pt x="1018" y="2006"/>
                </a:lnTo>
                <a:lnTo>
                  <a:pt x="1024" y="2010"/>
                </a:lnTo>
                <a:lnTo>
                  <a:pt x="1028" y="2013"/>
                </a:lnTo>
                <a:lnTo>
                  <a:pt x="1034" y="2017"/>
                </a:lnTo>
                <a:lnTo>
                  <a:pt x="1040" y="2020"/>
                </a:lnTo>
                <a:lnTo>
                  <a:pt x="1046" y="2024"/>
                </a:lnTo>
                <a:lnTo>
                  <a:pt x="1053" y="2026"/>
                </a:lnTo>
                <a:lnTo>
                  <a:pt x="1059" y="2027"/>
                </a:lnTo>
                <a:lnTo>
                  <a:pt x="1068" y="2027"/>
                </a:lnTo>
                <a:lnTo>
                  <a:pt x="1076" y="2026"/>
                </a:lnTo>
                <a:lnTo>
                  <a:pt x="1084" y="2024"/>
                </a:lnTo>
                <a:lnTo>
                  <a:pt x="1089" y="2023"/>
                </a:lnTo>
                <a:lnTo>
                  <a:pt x="1094" y="2020"/>
                </a:lnTo>
                <a:lnTo>
                  <a:pt x="1095" y="2020"/>
                </a:lnTo>
                <a:lnTo>
                  <a:pt x="1096" y="2021"/>
                </a:lnTo>
                <a:lnTo>
                  <a:pt x="1102" y="2024"/>
                </a:lnTo>
                <a:lnTo>
                  <a:pt x="1108" y="2028"/>
                </a:lnTo>
                <a:lnTo>
                  <a:pt x="1117" y="2032"/>
                </a:lnTo>
                <a:lnTo>
                  <a:pt x="1125" y="2036"/>
                </a:lnTo>
                <a:lnTo>
                  <a:pt x="1134" y="2041"/>
                </a:lnTo>
                <a:lnTo>
                  <a:pt x="1142" y="2043"/>
                </a:lnTo>
                <a:lnTo>
                  <a:pt x="1148" y="2044"/>
                </a:lnTo>
                <a:lnTo>
                  <a:pt x="1154" y="2043"/>
                </a:lnTo>
                <a:lnTo>
                  <a:pt x="1159" y="2041"/>
                </a:lnTo>
                <a:lnTo>
                  <a:pt x="1164" y="2038"/>
                </a:lnTo>
                <a:lnTo>
                  <a:pt x="1170" y="2034"/>
                </a:lnTo>
                <a:lnTo>
                  <a:pt x="1176" y="2031"/>
                </a:lnTo>
                <a:lnTo>
                  <a:pt x="1183" y="2027"/>
                </a:lnTo>
                <a:lnTo>
                  <a:pt x="1190" y="2025"/>
                </a:lnTo>
                <a:lnTo>
                  <a:pt x="1198" y="2024"/>
                </a:lnTo>
                <a:lnTo>
                  <a:pt x="1205" y="2024"/>
                </a:lnTo>
                <a:lnTo>
                  <a:pt x="1212" y="2023"/>
                </a:lnTo>
                <a:lnTo>
                  <a:pt x="1216" y="2020"/>
                </a:lnTo>
                <a:lnTo>
                  <a:pt x="1222" y="2019"/>
                </a:lnTo>
                <a:lnTo>
                  <a:pt x="1228" y="2018"/>
                </a:lnTo>
                <a:lnTo>
                  <a:pt x="1232" y="2018"/>
                </a:lnTo>
                <a:lnTo>
                  <a:pt x="1239" y="2018"/>
                </a:lnTo>
                <a:lnTo>
                  <a:pt x="1246" y="2020"/>
                </a:lnTo>
                <a:lnTo>
                  <a:pt x="1256" y="2020"/>
                </a:lnTo>
                <a:lnTo>
                  <a:pt x="1258" y="2012"/>
                </a:lnTo>
                <a:lnTo>
                  <a:pt x="1251" y="2001"/>
                </a:lnTo>
                <a:lnTo>
                  <a:pt x="1239" y="1988"/>
                </a:lnTo>
                <a:lnTo>
                  <a:pt x="1230" y="1964"/>
                </a:lnTo>
                <a:lnTo>
                  <a:pt x="1225" y="1925"/>
                </a:lnTo>
                <a:lnTo>
                  <a:pt x="1225" y="1889"/>
                </a:lnTo>
                <a:lnTo>
                  <a:pt x="1225" y="1873"/>
                </a:lnTo>
                <a:lnTo>
                  <a:pt x="1226" y="1871"/>
                </a:lnTo>
                <a:lnTo>
                  <a:pt x="1231" y="1865"/>
                </a:lnTo>
                <a:lnTo>
                  <a:pt x="1239" y="1857"/>
                </a:lnTo>
                <a:lnTo>
                  <a:pt x="1248" y="1848"/>
                </a:lnTo>
                <a:lnTo>
                  <a:pt x="1259" y="1837"/>
                </a:lnTo>
                <a:lnTo>
                  <a:pt x="1271" y="1828"/>
                </a:lnTo>
                <a:lnTo>
                  <a:pt x="1285" y="1821"/>
                </a:lnTo>
                <a:lnTo>
                  <a:pt x="1299" y="1816"/>
                </a:lnTo>
                <a:lnTo>
                  <a:pt x="1313" y="1812"/>
                </a:lnTo>
                <a:lnTo>
                  <a:pt x="1324" y="1804"/>
                </a:lnTo>
                <a:lnTo>
                  <a:pt x="1336" y="1793"/>
                </a:lnTo>
                <a:lnTo>
                  <a:pt x="1345" y="1782"/>
                </a:lnTo>
                <a:lnTo>
                  <a:pt x="1356" y="1771"/>
                </a:lnTo>
                <a:lnTo>
                  <a:pt x="1365" y="1762"/>
                </a:lnTo>
                <a:lnTo>
                  <a:pt x="1374" y="1755"/>
                </a:lnTo>
                <a:lnTo>
                  <a:pt x="1384" y="1753"/>
                </a:lnTo>
                <a:lnTo>
                  <a:pt x="1394" y="1754"/>
                </a:lnTo>
                <a:lnTo>
                  <a:pt x="1400" y="1755"/>
                </a:lnTo>
                <a:lnTo>
                  <a:pt x="1405" y="1759"/>
                </a:lnTo>
                <a:lnTo>
                  <a:pt x="1410" y="1761"/>
                </a:lnTo>
                <a:lnTo>
                  <a:pt x="1414" y="1765"/>
                </a:lnTo>
                <a:lnTo>
                  <a:pt x="1419" y="1766"/>
                </a:lnTo>
                <a:lnTo>
                  <a:pt x="1425" y="1767"/>
                </a:lnTo>
                <a:lnTo>
                  <a:pt x="1433" y="1767"/>
                </a:lnTo>
                <a:lnTo>
                  <a:pt x="1442" y="1765"/>
                </a:lnTo>
                <a:lnTo>
                  <a:pt x="1451" y="1762"/>
                </a:lnTo>
                <a:lnTo>
                  <a:pt x="1459" y="1759"/>
                </a:lnTo>
                <a:lnTo>
                  <a:pt x="1467" y="1755"/>
                </a:lnTo>
                <a:lnTo>
                  <a:pt x="1475" y="1753"/>
                </a:lnTo>
                <a:lnTo>
                  <a:pt x="1482" y="1752"/>
                </a:lnTo>
                <a:lnTo>
                  <a:pt x="1489" y="1753"/>
                </a:lnTo>
                <a:lnTo>
                  <a:pt x="1496" y="1757"/>
                </a:lnTo>
                <a:lnTo>
                  <a:pt x="1500" y="1761"/>
                </a:lnTo>
                <a:lnTo>
                  <a:pt x="1500" y="1765"/>
                </a:lnTo>
                <a:lnTo>
                  <a:pt x="1496" y="1767"/>
                </a:lnTo>
                <a:lnTo>
                  <a:pt x="1491" y="1769"/>
                </a:lnTo>
                <a:lnTo>
                  <a:pt x="1487" y="1773"/>
                </a:lnTo>
                <a:lnTo>
                  <a:pt x="1485" y="1776"/>
                </a:lnTo>
                <a:lnTo>
                  <a:pt x="1486" y="1781"/>
                </a:lnTo>
                <a:lnTo>
                  <a:pt x="1493" y="1788"/>
                </a:lnTo>
                <a:lnTo>
                  <a:pt x="1503" y="1793"/>
                </a:lnTo>
                <a:lnTo>
                  <a:pt x="1512" y="1796"/>
                </a:lnTo>
                <a:lnTo>
                  <a:pt x="1520" y="1795"/>
                </a:lnTo>
                <a:lnTo>
                  <a:pt x="1528" y="1792"/>
                </a:lnTo>
                <a:lnTo>
                  <a:pt x="1534" y="1788"/>
                </a:lnTo>
                <a:lnTo>
                  <a:pt x="1540" y="1783"/>
                </a:lnTo>
                <a:lnTo>
                  <a:pt x="1544" y="1780"/>
                </a:lnTo>
                <a:lnTo>
                  <a:pt x="1549" y="1777"/>
                </a:lnTo>
                <a:lnTo>
                  <a:pt x="1554" y="1770"/>
                </a:lnTo>
                <a:lnTo>
                  <a:pt x="1556" y="1760"/>
                </a:lnTo>
                <a:lnTo>
                  <a:pt x="1559" y="1751"/>
                </a:lnTo>
                <a:lnTo>
                  <a:pt x="1571" y="1750"/>
                </a:lnTo>
                <a:lnTo>
                  <a:pt x="1584" y="1755"/>
                </a:lnTo>
                <a:lnTo>
                  <a:pt x="1589" y="1761"/>
                </a:lnTo>
                <a:lnTo>
                  <a:pt x="1589" y="1767"/>
                </a:lnTo>
                <a:lnTo>
                  <a:pt x="1585" y="1770"/>
                </a:lnTo>
                <a:lnTo>
                  <a:pt x="1577" y="1774"/>
                </a:lnTo>
                <a:lnTo>
                  <a:pt x="1569" y="1778"/>
                </a:lnTo>
                <a:lnTo>
                  <a:pt x="1565" y="1784"/>
                </a:lnTo>
                <a:lnTo>
                  <a:pt x="1571" y="1788"/>
                </a:lnTo>
                <a:lnTo>
                  <a:pt x="1577" y="1789"/>
                </a:lnTo>
                <a:lnTo>
                  <a:pt x="1582" y="1790"/>
                </a:lnTo>
                <a:lnTo>
                  <a:pt x="1589" y="1790"/>
                </a:lnTo>
                <a:lnTo>
                  <a:pt x="1595" y="1791"/>
                </a:lnTo>
                <a:lnTo>
                  <a:pt x="1601" y="1791"/>
                </a:lnTo>
                <a:lnTo>
                  <a:pt x="1605" y="1791"/>
                </a:lnTo>
                <a:lnTo>
                  <a:pt x="1608" y="1791"/>
                </a:lnTo>
                <a:lnTo>
                  <a:pt x="1609" y="1791"/>
                </a:lnTo>
                <a:lnTo>
                  <a:pt x="1608" y="1795"/>
                </a:lnTo>
                <a:lnTo>
                  <a:pt x="1608" y="1803"/>
                </a:lnTo>
                <a:lnTo>
                  <a:pt x="1614" y="1813"/>
                </a:lnTo>
                <a:lnTo>
                  <a:pt x="1631" y="1820"/>
                </a:lnTo>
                <a:lnTo>
                  <a:pt x="1642" y="1822"/>
                </a:lnTo>
                <a:lnTo>
                  <a:pt x="1653" y="1824"/>
                </a:lnTo>
                <a:lnTo>
                  <a:pt x="1661" y="1827"/>
                </a:lnTo>
                <a:lnTo>
                  <a:pt x="1670" y="1829"/>
                </a:lnTo>
                <a:lnTo>
                  <a:pt x="1677" y="1833"/>
                </a:lnTo>
                <a:lnTo>
                  <a:pt x="1683" y="1835"/>
                </a:lnTo>
                <a:lnTo>
                  <a:pt x="1687" y="1839"/>
                </a:lnTo>
                <a:lnTo>
                  <a:pt x="1691" y="1844"/>
                </a:lnTo>
                <a:lnTo>
                  <a:pt x="1694" y="1849"/>
                </a:lnTo>
                <a:lnTo>
                  <a:pt x="1698" y="1850"/>
                </a:lnTo>
                <a:lnTo>
                  <a:pt x="1702" y="1851"/>
                </a:lnTo>
                <a:lnTo>
                  <a:pt x="1707" y="1851"/>
                </a:lnTo>
                <a:lnTo>
                  <a:pt x="1711" y="1849"/>
                </a:lnTo>
                <a:lnTo>
                  <a:pt x="1716" y="1848"/>
                </a:lnTo>
                <a:lnTo>
                  <a:pt x="1721" y="1845"/>
                </a:lnTo>
                <a:lnTo>
                  <a:pt x="1725" y="1844"/>
                </a:lnTo>
                <a:lnTo>
                  <a:pt x="1730" y="1844"/>
                </a:lnTo>
                <a:lnTo>
                  <a:pt x="1735" y="1845"/>
                </a:lnTo>
                <a:lnTo>
                  <a:pt x="1740" y="1848"/>
                </a:lnTo>
                <a:lnTo>
                  <a:pt x="1746" y="1850"/>
                </a:lnTo>
                <a:lnTo>
                  <a:pt x="1752" y="1852"/>
                </a:lnTo>
                <a:lnTo>
                  <a:pt x="1759" y="1852"/>
                </a:lnTo>
                <a:lnTo>
                  <a:pt x="1764" y="1851"/>
                </a:lnTo>
                <a:lnTo>
                  <a:pt x="1771" y="1848"/>
                </a:lnTo>
                <a:lnTo>
                  <a:pt x="1778" y="1843"/>
                </a:lnTo>
                <a:lnTo>
                  <a:pt x="1786" y="1838"/>
                </a:lnTo>
                <a:lnTo>
                  <a:pt x="1794" y="1834"/>
                </a:lnTo>
                <a:lnTo>
                  <a:pt x="1804" y="1830"/>
                </a:lnTo>
                <a:lnTo>
                  <a:pt x="1812" y="1827"/>
                </a:lnTo>
                <a:lnTo>
                  <a:pt x="1820" y="1826"/>
                </a:lnTo>
                <a:lnTo>
                  <a:pt x="1828" y="1823"/>
                </a:lnTo>
                <a:lnTo>
                  <a:pt x="1835" y="1823"/>
                </a:lnTo>
                <a:lnTo>
                  <a:pt x="1845" y="1816"/>
                </a:lnTo>
                <a:lnTo>
                  <a:pt x="1852" y="1800"/>
                </a:lnTo>
                <a:lnTo>
                  <a:pt x="1858" y="1782"/>
                </a:lnTo>
                <a:lnTo>
                  <a:pt x="1866" y="1767"/>
                </a:lnTo>
                <a:lnTo>
                  <a:pt x="1872" y="1761"/>
                </a:lnTo>
                <a:lnTo>
                  <a:pt x="1879" y="1754"/>
                </a:lnTo>
                <a:lnTo>
                  <a:pt x="1884" y="1746"/>
                </a:lnTo>
                <a:lnTo>
                  <a:pt x="1892" y="1738"/>
                </a:lnTo>
                <a:lnTo>
                  <a:pt x="1899" y="1731"/>
                </a:lnTo>
                <a:lnTo>
                  <a:pt x="1907" y="1723"/>
                </a:lnTo>
                <a:lnTo>
                  <a:pt x="1914" y="1716"/>
                </a:lnTo>
                <a:lnTo>
                  <a:pt x="1922" y="1710"/>
                </a:lnTo>
                <a:lnTo>
                  <a:pt x="1929" y="1706"/>
                </a:lnTo>
                <a:lnTo>
                  <a:pt x="1935" y="1701"/>
                </a:lnTo>
                <a:lnTo>
                  <a:pt x="1940" y="1698"/>
                </a:lnTo>
                <a:lnTo>
                  <a:pt x="1944" y="1694"/>
                </a:lnTo>
                <a:lnTo>
                  <a:pt x="1948" y="1692"/>
                </a:lnTo>
                <a:lnTo>
                  <a:pt x="1951" y="1690"/>
                </a:lnTo>
                <a:lnTo>
                  <a:pt x="1956" y="1687"/>
                </a:lnTo>
                <a:lnTo>
                  <a:pt x="1961" y="1686"/>
                </a:lnTo>
                <a:lnTo>
                  <a:pt x="1973" y="1683"/>
                </a:lnTo>
                <a:lnTo>
                  <a:pt x="1982" y="1678"/>
                </a:lnTo>
                <a:lnTo>
                  <a:pt x="1987" y="1671"/>
                </a:lnTo>
                <a:lnTo>
                  <a:pt x="1986" y="1664"/>
                </a:lnTo>
                <a:lnTo>
                  <a:pt x="1982" y="1655"/>
                </a:lnTo>
                <a:lnTo>
                  <a:pt x="1983" y="1644"/>
                </a:lnTo>
                <a:lnTo>
                  <a:pt x="1988" y="1631"/>
                </a:lnTo>
                <a:lnTo>
                  <a:pt x="1996" y="1619"/>
                </a:lnTo>
                <a:lnTo>
                  <a:pt x="2002" y="1614"/>
                </a:lnTo>
                <a:lnTo>
                  <a:pt x="2006" y="1608"/>
                </a:lnTo>
                <a:lnTo>
                  <a:pt x="2010" y="1601"/>
                </a:lnTo>
                <a:lnTo>
                  <a:pt x="2011" y="1595"/>
                </a:lnTo>
                <a:lnTo>
                  <a:pt x="2010" y="1590"/>
                </a:lnTo>
                <a:lnTo>
                  <a:pt x="2008" y="1584"/>
                </a:lnTo>
                <a:lnTo>
                  <a:pt x="2002" y="1580"/>
                </a:lnTo>
                <a:lnTo>
                  <a:pt x="1993" y="1577"/>
                </a:lnTo>
                <a:lnTo>
                  <a:pt x="1983" y="1576"/>
                </a:lnTo>
                <a:lnTo>
                  <a:pt x="1978" y="1577"/>
                </a:lnTo>
                <a:lnTo>
                  <a:pt x="1972" y="1580"/>
                </a:lnTo>
                <a:lnTo>
                  <a:pt x="1968" y="1584"/>
                </a:lnTo>
                <a:lnTo>
                  <a:pt x="1965" y="1587"/>
                </a:lnTo>
                <a:lnTo>
                  <a:pt x="1959" y="1590"/>
                </a:lnTo>
                <a:lnTo>
                  <a:pt x="1953" y="1590"/>
                </a:lnTo>
                <a:lnTo>
                  <a:pt x="1944" y="1587"/>
                </a:lnTo>
                <a:lnTo>
                  <a:pt x="1934" y="1584"/>
                </a:lnTo>
                <a:lnTo>
                  <a:pt x="1926" y="1580"/>
                </a:lnTo>
                <a:lnTo>
                  <a:pt x="1918" y="1577"/>
                </a:lnTo>
                <a:lnTo>
                  <a:pt x="1911" y="1573"/>
                </a:lnTo>
                <a:lnTo>
                  <a:pt x="1905" y="1571"/>
                </a:lnTo>
                <a:lnTo>
                  <a:pt x="1899" y="1569"/>
                </a:lnTo>
                <a:lnTo>
                  <a:pt x="1896" y="1565"/>
                </a:lnTo>
                <a:lnTo>
                  <a:pt x="1891" y="1563"/>
                </a:lnTo>
                <a:lnTo>
                  <a:pt x="1882" y="1550"/>
                </a:lnTo>
                <a:lnTo>
                  <a:pt x="1873" y="1528"/>
                </a:lnTo>
                <a:lnTo>
                  <a:pt x="1868" y="1504"/>
                </a:lnTo>
                <a:lnTo>
                  <a:pt x="1873" y="1481"/>
                </a:lnTo>
                <a:lnTo>
                  <a:pt x="1881" y="1464"/>
                </a:lnTo>
                <a:lnTo>
                  <a:pt x="1882" y="1450"/>
                </a:lnTo>
                <a:lnTo>
                  <a:pt x="1875" y="1439"/>
                </a:lnTo>
                <a:lnTo>
                  <a:pt x="1862" y="1429"/>
                </a:lnTo>
                <a:lnTo>
                  <a:pt x="1854" y="1424"/>
                </a:lnTo>
                <a:lnTo>
                  <a:pt x="1845" y="1416"/>
                </a:lnTo>
                <a:lnTo>
                  <a:pt x="1835" y="1408"/>
                </a:lnTo>
                <a:lnTo>
                  <a:pt x="1827" y="1397"/>
                </a:lnTo>
                <a:lnTo>
                  <a:pt x="1821" y="1388"/>
                </a:lnTo>
                <a:lnTo>
                  <a:pt x="1816" y="1379"/>
                </a:lnTo>
                <a:lnTo>
                  <a:pt x="1816" y="1372"/>
                </a:lnTo>
                <a:lnTo>
                  <a:pt x="1821" y="1366"/>
                </a:lnTo>
                <a:lnTo>
                  <a:pt x="1828" y="1363"/>
                </a:lnTo>
                <a:lnTo>
                  <a:pt x="1837" y="1360"/>
                </a:lnTo>
                <a:lnTo>
                  <a:pt x="1846" y="1359"/>
                </a:lnTo>
                <a:lnTo>
                  <a:pt x="1855" y="1357"/>
                </a:lnTo>
                <a:lnTo>
                  <a:pt x="1865" y="1353"/>
                </a:lnTo>
                <a:lnTo>
                  <a:pt x="1874" y="1348"/>
                </a:lnTo>
                <a:lnTo>
                  <a:pt x="1881" y="1340"/>
                </a:lnTo>
                <a:lnTo>
                  <a:pt x="1888" y="1327"/>
                </a:lnTo>
                <a:lnTo>
                  <a:pt x="1893" y="1303"/>
                </a:lnTo>
                <a:lnTo>
                  <a:pt x="1893" y="1288"/>
                </a:lnTo>
                <a:lnTo>
                  <a:pt x="1887" y="1279"/>
                </a:lnTo>
                <a:lnTo>
                  <a:pt x="1877" y="1270"/>
                </a:lnTo>
                <a:lnTo>
                  <a:pt x="1869" y="1261"/>
                </a:lnTo>
                <a:lnTo>
                  <a:pt x="1866" y="1251"/>
                </a:lnTo>
                <a:lnTo>
                  <a:pt x="1861" y="1241"/>
                </a:lnTo>
                <a:lnTo>
                  <a:pt x="1852" y="1235"/>
                </a:lnTo>
                <a:lnTo>
                  <a:pt x="1842" y="1229"/>
                </a:lnTo>
                <a:lnTo>
                  <a:pt x="1835" y="1221"/>
                </a:lnTo>
                <a:lnTo>
                  <a:pt x="1835" y="1211"/>
                </a:lnTo>
                <a:lnTo>
                  <a:pt x="1842" y="1204"/>
                </a:lnTo>
                <a:lnTo>
                  <a:pt x="1847" y="1200"/>
                </a:lnTo>
                <a:lnTo>
                  <a:pt x="1854" y="1194"/>
                </a:lnTo>
                <a:lnTo>
                  <a:pt x="1861" y="1189"/>
                </a:lnTo>
                <a:lnTo>
                  <a:pt x="1867" y="1181"/>
                </a:lnTo>
                <a:lnTo>
                  <a:pt x="1870" y="1174"/>
                </a:lnTo>
                <a:lnTo>
                  <a:pt x="1870" y="1166"/>
                </a:lnTo>
                <a:lnTo>
                  <a:pt x="1866" y="1158"/>
                </a:lnTo>
                <a:lnTo>
                  <a:pt x="1855" y="1151"/>
                </a:lnTo>
                <a:lnTo>
                  <a:pt x="1844" y="1144"/>
                </a:lnTo>
                <a:lnTo>
                  <a:pt x="1837" y="1138"/>
                </a:lnTo>
                <a:lnTo>
                  <a:pt x="1831" y="1131"/>
                </a:lnTo>
                <a:lnTo>
                  <a:pt x="1829" y="1124"/>
                </a:lnTo>
                <a:lnTo>
                  <a:pt x="1828" y="1116"/>
                </a:lnTo>
                <a:lnTo>
                  <a:pt x="1829" y="1108"/>
                </a:lnTo>
                <a:lnTo>
                  <a:pt x="1830" y="1100"/>
                </a:lnTo>
                <a:lnTo>
                  <a:pt x="1831" y="1091"/>
                </a:lnTo>
                <a:lnTo>
                  <a:pt x="1831" y="1083"/>
                </a:lnTo>
                <a:lnTo>
                  <a:pt x="1830" y="1075"/>
                </a:lnTo>
                <a:lnTo>
                  <a:pt x="1828" y="1068"/>
                </a:lnTo>
                <a:lnTo>
                  <a:pt x="1824" y="1063"/>
                </a:lnTo>
                <a:lnTo>
                  <a:pt x="1819" y="1059"/>
                </a:lnTo>
                <a:lnTo>
                  <a:pt x="1811" y="1055"/>
                </a:lnTo>
                <a:lnTo>
                  <a:pt x="1802" y="1054"/>
                </a:lnTo>
                <a:lnTo>
                  <a:pt x="1792" y="1053"/>
                </a:lnTo>
                <a:lnTo>
                  <a:pt x="1782" y="1053"/>
                </a:lnTo>
                <a:lnTo>
                  <a:pt x="1774" y="1054"/>
                </a:lnTo>
                <a:lnTo>
                  <a:pt x="1764" y="1055"/>
                </a:lnTo>
                <a:lnTo>
                  <a:pt x="1758" y="1056"/>
                </a:lnTo>
                <a:lnTo>
                  <a:pt x="1752" y="1060"/>
                </a:lnTo>
                <a:lnTo>
                  <a:pt x="1746" y="1063"/>
                </a:lnTo>
                <a:lnTo>
                  <a:pt x="1743" y="1068"/>
                </a:lnTo>
                <a:lnTo>
                  <a:pt x="1739" y="1073"/>
                </a:lnTo>
                <a:lnTo>
                  <a:pt x="1736" y="1088"/>
                </a:lnTo>
                <a:lnTo>
                  <a:pt x="1735" y="1105"/>
                </a:lnTo>
                <a:lnTo>
                  <a:pt x="1732" y="1117"/>
                </a:lnTo>
                <a:lnTo>
                  <a:pt x="1725" y="1123"/>
                </a:lnTo>
                <a:lnTo>
                  <a:pt x="1715" y="1116"/>
                </a:lnTo>
                <a:lnTo>
                  <a:pt x="1708" y="1100"/>
                </a:lnTo>
                <a:lnTo>
                  <a:pt x="1706" y="1077"/>
                </a:lnTo>
                <a:lnTo>
                  <a:pt x="1711" y="1053"/>
                </a:lnTo>
                <a:lnTo>
                  <a:pt x="1717" y="1041"/>
                </a:lnTo>
                <a:lnTo>
                  <a:pt x="1724" y="1030"/>
                </a:lnTo>
                <a:lnTo>
                  <a:pt x="1732" y="1019"/>
                </a:lnTo>
                <a:lnTo>
                  <a:pt x="1740" y="1009"/>
                </a:lnTo>
                <a:lnTo>
                  <a:pt x="1748" y="999"/>
                </a:lnTo>
                <a:lnTo>
                  <a:pt x="1755" y="989"/>
                </a:lnTo>
                <a:lnTo>
                  <a:pt x="1761" y="980"/>
                </a:lnTo>
                <a:lnTo>
                  <a:pt x="1764" y="972"/>
                </a:lnTo>
                <a:lnTo>
                  <a:pt x="1768" y="959"/>
                </a:lnTo>
                <a:lnTo>
                  <a:pt x="1769" y="949"/>
                </a:lnTo>
                <a:lnTo>
                  <a:pt x="1771" y="943"/>
                </a:lnTo>
                <a:lnTo>
                  <a:pt x="1778" y="938"/>
                </a:lnTo>
                <a:lnTo>
                  <a:pt x="1784" y="933"/>
                </a:lnTo>
                <a:lnTo>
                  <a:pt x="1791" y="927"/>
                </a:lnTo>
                <a:lnTo>
                  <a:pt x="1799" y="918"/>
                </a:lnTo>
                <a:lnTo>
                  <a:pt x="1808" y="909"/>
                </a:lnTo>
                <a:lnTo>
                  <a:pt x="1816" y="898"/>
                </a:lnTo>
                <a:lnTo>
                  <a:pt x="1823" y="889"/>
                </a:lnTo>
                <a:lnTo>
                  <a:pt x="1830" y="881"/>
                </a:lnTo>
                <a:lnTo>
                  <a:pt x="1835" y="874"/>
                </a:lnTo>
                <a:lnTo>
                  <a:pt x="1840" y="860"/>
                </a:lnTo>
                <a:lnTo>
                  <a:pt x="1844" y="844"/>
                </a:lnTo>
                <a:lnTo>
                  <a:pt x="1845" y="830"/>
                </a:lnTo>
                <a:lnTo>
                  <a:pt x="1845" y="825"/>
                </a:lnTo>
                <a:lnTo>
                  <a:pt x="1846" y="821"/>
                </a:lnTo>
                <a:lnTo>
                  <a:pt x="1851" y="815"/>
                </a:lnTo>
                <a:lnTo>
                  <a:pt x="1858" y="813"/>
                </a:lnTo>
                <a:lnTo>
                  <a:pt x="1869" y="818"/>
                </a:lnTo>
                <a:lnTo>
                  <a:pt x="1877" y="822"/>
                </a:lnTo>
                <a:lnTo>
                  <a:pt x="1885" y="825"/>
                </a:lnTo>
                <a:lnTo>
                  <a:pt x="1896" y="825"/>
                </a:lnTo>
                <a:lnTo>
                  <a:pt x="1905" y="822"/>
                </a:lnTo>
                <a:lnTo>
                  <a:pt x="1913" y="818"/>
                </a:lnTo>
                <a:lnTo>
                  <a:pt x="1920" y="812"/>
                </a:lnTo>
                <a:lnTo>
                  <a:pt x="1925" y="803"/>
                </a:lnTo>
                <a:lnTo>
                  <a:pt x="1926" y="792"/>
                </a:lnTo>
                <a:lnTo>
                  <a:pt x="1926" y="760"/>
                </a:lnTo>
                <a:lnTo>
                  <a:pt x="1928" y="719"/>
                </a:lnTo>
                <a:lnTo>
                  <a:pt x="1929" y="684"/>
                </a:lnTo>
                <a:lnTo>
                  <a:pt x="1929" y="669"/>
                </a:lnTo>
                <a:lnTo>
                  <a:pt x="1930" y="662"/>
                </a:lnTo>
                <a:lnTo>
                  <a:pt x="1934" y="646"/>
                </a:lnTo>
                <a:lnTo>
                  <a:pt x="1940" y="623"/>
                </a:lnTo>
                <a:lnTo>
                  <a:pt x="1948" y="599"/>
                </a:lnTo>
                <a:lnTo>
                  <a:pt x="1952" y="578"/>
                </a:lnTo>
                <a:lnTo>
                  <a:pt x="1953" y="560"/>
                </a:lnTo>
                <a:lnTo>
                  <a:pt x="1957" y="543"/>
                </a:lnTo>
                <a:lnTo>
                  <a:pt x="1965" y="525"/>
                </a:lnTo>
                <a:lnTo>
                  <a:pt x="1970" y="518"/>
                </a:lnTo>
                <a:lnTo>
                  <a:pt x="1975" y="511"/>
                </a:lnTo>
                <a:lnTo>
                  <a:pt x="1982" y="503"/>
                </a:lnTo>
                <a:lnTo>
                  <a:pt x="1988" y="494"/>
                </a:lnTo>
                <a:lnTo>
                  <a:pt x="1994" y="485"/>
                </a:lnTo>
                <a:lnTo>
                  <a:pt x="1997" y="477"/>
                </a:lnTo>
                <a:lnTo>
                  <a:pt x="2001" y="469"/>
                </a:lnTo>
                <a:lnTo>
                  <a:pt x="2002" y="461"/>
                </a:lnTo>
                <a:lnTo>
                  <a:pt x="2001" y="454"/>
                </a:lnTo>
                <a:lnTo>
                  <a:pt x="1997" y="449"/>
                </a:lnTo>
                <a:lnTo>
                  <a:pt x="1991" y="445"/>
                </a:lnTo>
                <a:lnTo>
                  <a:pt x="1982" y="441"/>
                </a:lnTo>
                <a:lnTo>
                  <a:pt x="1966" y="438"/>
                </a:lnTo>
                <a:lnTo>
                  <a:pt x="1951" y="437"/>
                </a:lnTo>
                <a:lnTo>
                  <a:pt x="1938" y="434"/>
                </a:lnTo>
                <a:lnTo>
                  <a:pt x="1926" y="434"/>
                </a:lnTo>
                <a:lnTo>
                  <a:pt x="1914" y="433"/>
                </a:lnTo>
                <a:lnTo>
                  <a:pt x="1904" y="431"/>
                </a:lnTo>
                <a:lnTo>
                  <a:pt x="1892" y="428"/>
                </a:lnTo>
                <a:lnTo>
                  <a:pt x="1881" y="424"/>
                </a:lnTo>
                <a:lnTo>
                  <a:pt x="1870" y="419"/>
                </a:lnTo>
                <a:lnTo>
                  <a:pt x="1864" y="418"/>
                </a:lnTo>
                <a:lnTo>
                  <a:pt x="1859" y="418"/>
                </a:lnTo>
                <a:lnTo>
                  <a:pt x="1855" y="419"/>
                </a:lnTo>
                <a:lnTo>
                  <a:pt x="1851" y="420"/>
                </a:lnTo>
                <a:lnTo>
                  <a:pt x="1846" y="422"/>
                </a:lnTo>
                <a:lnTo>
                  <a:pt x="1838" y="422"/>
                </a:lnTo>
                <a:lnTo>
                  <a:pt x="1828" y="420"/>
                </a:lnTo>
                <a:lnTo>
                  <a:pt x="1815" y="418"/>
                </a:lnTo>
                <a:lnTo>
                  <a:pt x="1806" y="418"/>
                </a:lnTo>
                <a:lnTo>
                  <a:pt x="1798" y="419"/>
                </a:lnTo>
                <a:lnTo>
                  <a:pt x="1791" y="419"/>
                </a:lnTo>
                <a:lnTo>
                  <a:pt x="1785" y="419"/>
                </a:lnTo>
                <a:lnTo>
                  <a:pt x="1779" y="417"/>
                </a:lnTo>
                <a:lnTo>
                  <a:pt x="1774" y="414"/>
                </a:lnTo>
                <a:lnTo>
                  <a:pt x="1768" y="405"/>
                </a:lnTo>
                <a:lnTo>
                  <a:pt x="1761" y="396"/>
                </a:lnTo>
                <a:lnTo>
                  <a:pt x="1755" y="388"/>
                </a:lnTo>
                <a:lnTo>
                  <a:pt x="1751" y="380"/>
                </a:lnTo>
                <a:lnTo>
                  <a:pt x="1745" y="373"/>
                </a:lnTo>
                <a:lnTo>
                  <a:pt x="1739" y="367"/>
                </a:lnTo>
                <a:lnTo>
                  <a:pt x="1732" y="363"/>
                </a:lnTo>
                <a:lnTo>
                  <a:pt x="1724" y="359"/>
                </a:lnTo>
                <a:lnTo>
                  <a:pt x="1715" y="357"/>
                </a:lnTo>
                <a:lnTo>
                  <a:pt x="1706" y="355"/>
                </a:lnTo>
                <a:lnTo>
                  <a:pt x="1700" y="354"/>
                </a:lnTo>
                <a:lnTo>
                  <a:pt x="1695" y="351"/>
                </a:lnTo>
                <a:lnTo>
                  <a:pt x="1692" y="350"/>
                </a:lnTo>
                <a:lnTo>
                  <a:pt x="1688" y="350"/>
                </a:lnTo>
                <a:lnTo>
                  <a:pt x="1684" y="350"/>
                </a:lnTo>
                <a:lnTo>
                  <a:pt x="1678" y="350"/>
                </a:lnTo>
                <a:lnTo>
                  <a:pt x="1669" y="352"/>
                </a:lnTo>
                <a:lnTo>
                  <a:pt x="1656" y="356"/>
                </a:lnTo>
                <a:lnTo>
                  <a:pt x="1655" y="356"/>
                </a:lnTo>
                <a:lnTo>
                  <a:pt x="1660" y="354"/>
                </a:lnTo>
                <a:lnTo>
                  <a:pt x="1662" y="352"/>
                </a:lnTo>
                <a:lnTo>
                  <a:pt x="1660" y="351"/>
                </a:lnTo>
                <a:lnTo>
                  <a:pt x="1655" y="349"/>
                </a:lnTo>
                <a:lnTo>
                  <a:pt x="1647" y="347"/>
                </a:lnTo>
                <a:lnTo>
                  <a:pt x="1638" y="343"/>
                </a:lnTo>
                <a:lnTo>
                  <a:pt x="1627" y="342"/>
                </a:lnTo>
                <a:lnTo>
                  <a:pt x="1617" y="341"/>
                </a:lnTo>
                <a:lnTo>
                  <a:pt x="1608" y="342"/>
                </a:lnTo>
                <a:lnTo>
                  <a:pt x="1599" y="346"/>
                </a:lnTo>
                <a:lnTo>
                  <a:pt x="1592" y="349"/>
                </a:lnTo>
                <a:lnTo>
                  <a:pt x="1584" y="348"/>
                </a:lnTo>
                <a:lnTo>
                  <a:pt x="1577" y="343"/>
                </a:lnTo>
                <a:lnTo>
                  <a:pt x="1571" y="336"/>
                </a:lnTo>
                <a:lnTo>
                  <a:pt x="1563" y="329"/>
                </a:lnTo>
                <a:lnTo>
                  <a:pt x="1556" y="321"/>
                </a:lnTo>
                <a:lnTo>
                  <a:pt x="1548" y="316"/>
                </a:lnTo>
                <a:lnTo>
                  <a:pt x="1539" y="311"/>
                </a:lnTo>
                <a:lnTo>
                  <a:pt x="1529" y="308"/>
                </a:lnTo>
                <a:lnTo>
                  <a:pt x="1519" y="304"/>
                </a:lnTo>
                <a:lnTo>
                  <a:pt x="1510" y="298"/>
                </a:lnTo>
                <a:lnTo>
                  <a:pt x="1502" y="293"/>
                </a:lnTo>
                <a:lnTo>
                  <a:pt x="1494" y="287"/>
                </a:lnTo>
                <a:lnTo>
                  <a:pt x="1488" y="280"/>
                </a:lnTo>
                <a:lnTo>
                  <a:pt x="1483" y="273"/>
                </a:lnTo>
                <a:lnTo>
                  <a:pt x="1482" y="265"/>
                </a:lnTo>
                <a:lnTo>
                  <a:pt x="1481" y="245"/>
                </a:lnTo>
                <a:lnTo>
                  <a:pt x="1479" y="221"/>
                </a:lnTo>
                <a:lnTo>
                  <a:pt x="1473" y="204"/>
                </a:lnTo>
                <a:lnTo>
                  <a:pt x="1465" y="202"/>
                </a:lnTo>
                <a:lnTo>
                  <a:pt x="1460" y="207"/>
                </a:lnTo>
                <a:lnTo>
                  <a:pt x="1456" y="214"/>
                </a:lnTo>
                <a:lnTo>
                  <a:pt x="1451" y="222"/>
                </a:lnTo>
                <a:lnTo>
                  <a:pt x="1445" y="232"/>
                </a:lnTo>
                <a:lnTo>
                  <a:pt x="1440" y="240"/>
                </a:lnTo>
                <a:lnTo>
                  <a:pt x="1434" y="246"/>
                </a:lnTo>
                <a:lnTo>
                  <a:pt x="1426" y="250"/>
                </a:lnTo>
                <a:lnTo>
                  <a:pt x="1415" y="251"/>
                </a:lnTo>
                <a:lnTo>
                  <a:pt x="1399" y="250"/>
                </a:lnTo>
                <a:lnTo>
                  <a:pt x="1390" y="248"/>
                </a:lnTo>
                <a:lnTo>
                  <a:pt x="1385" y="242"/>
                </a:lnTo>
                <a:lnTo>
                  <a:pt x="1384" y="226"/>
                </a:lnTo>
                <a:lnTo>
                  <a:pt x="1384" y="215"/>
                </a:lnTo>
                <a:lnTo>
                  <a:pt x="1384" y="204"/>
                </a:lnTo>
                <a:lnTo>
                  <a:pt x="1384" y="194"/>
                </a:lnTo>
                <a:lnTo>
                  <a:pt x="1382" y="183"/>
                </a:lnTo>
                <a:lnTo>
                  <a:pt x="1377" y="175"/>
                </a:lnTo>
                <a:lnTo>
                  <a:pt x="1370" y="168"/>
                </a:lnTo>
                <a:lnTo>
                  <a:pt x="1360" y="164"/>
                </a:lnTo>
                <a:lnTo>
                  <a:pt x="1345" y="162"/>
                </a:lnTo>
                <a:lnTo>
                  <a:pt x="1330" y="161"/>
                </a:lnTo>
                <a:lnTo>
                  <a:pt x="1320" y="158"/>
                </a:lnTo>
                <a:lnTo>
                  <a:pt x="1312" y="153"/>
                </a:lnTo>
                <a:lnTo>
                  <a:pt x="1305" y="149"/>
                </a:lnTo>
                <a:lnTo>
                  <a:pt x="1299" y="143"/>
                </a:lnTo>
                <a:lnTo>
                  <a:pt x="1292" y="137"/>
                </a:lnTo>
                <a:lnTo>
                  <a:pt x="1284" y="134"/>
                </a:lnTo>
                <a:lnTo>
                  <a:pt x="1271" y="131"/>
                </a:lnTo>
                <a:lnTo>
                  <a:pt x="1260" y="130"/>
                </a:lnTo>
                <a:lnTo>
                  <a:pt x="1253" y="128"/>
                </a:lnTo>
                <a:lnTo>
                  <a:pt x="1250" y="124"/>
                </a:lnTo>
                <a:lnTo>
                  <a:pt x="1248" y="120"/>
                </a:lnTo>
                <a:lnTo>
                  <a:pt x="1248" y="115"/>
                </a:lnTo>
                <a:lnTo>
                  <a:pt x="1248" y="109"/>
                </a:lnTo>
                <a:lnTo>
                  <a:pt x="1246" y="104"/>
                </a:lnTo>
                <a:lnTo>
                  <a:pt x="1243" y="96"/>
                </a:lnTo>
                <a:lnTo>
                  <a:pt x="1237" y="89"/>
                </a:lnTo>
                <a:lnTo>
                  <a:pt x="1232" y="82"/>
                </a:lnTo>
                <a:lnTo>
                  <a:pt x="1226" y="77"/>
                </a:lnTo>
                <a:lnTo>
                  <a:pt x="1221" y="74"/>
                </a:lnTo>
                <a:lnTo>
                  <a:pt x="1214" y="71"/>
                </a:lnTo>
                <a:lnTo>
                  <a:pt x="1208" y="70"/>
                </a:lnTo>
                <a:lnTo>
                  <a:pt x="1203" y="71"/>
                </a:lnTo>
                <a:lnTo>
                  <a:pt x="1198" y="75"/>
                </a:lnTo>
                <a:lnTo>
                  <a:pt x="1192" y="78"/>
                </a:lnTo>
                <a:lnTo>
                  <a:pt x="1187" y="79"/>
                </a:lnTo>
                <a:lnTo>
                  <a:pt x="1183" y="78"/>
                </a:lnTo>
                <a:lnTo>
                  <a:pt x="1177" y="76"/>
                </a:lnTo>
                <a:lnTo>
                  <a:pt x="1171" y="73"/>
                </a:lnTo>
                <a:lnTo>
                  <a:pt x="1164" y="68"/>
                </a:lnTo>
                <a:lnTo>
                  <a:pt x="1155" y="61"/>
                </a:lnTo>
                <a:lnTo>
                  <a:pt x="1145" y="54"/>
                </a:lnTo>
                <a:lnTo>
                  <a:pt x="1137" y="46"/>
                </a:lnTo>
                <a:lnTo>
                  <a:pt x="1134" y="38"/>
                </a:lnTo>
                <a:lnTo>
                  <a:pt x="1134" y="29"/>
                </a:lnTo>
                <a:lnTo>
                  <a:pt x="1138" y="20"/>
                </a:lnTo>
                <a:lnTo>
                  <a:pt x="1140" y="13"/>
                </a:lnTo>
                <a:lnTo>
                  <a:pt x="1142" y="6"/>
                </a:lnTo>
                <a:lnTo>
                  <a:pt x="1141" y="2"/>
                </a:lnTo>
                <a:lnTo>
                  <a:pt x="1135" y="0"/>
                </a:lnTo>
                <a:lnTo>
                  <a:pt x="1134" y="0"/>
                </a:lnTo>
                <a:lnTo>
                  <a:pt x="1134" y="0"/>
                </a:lnTo>
                <a:lnTo>
                  <a:pt x="1134" y="0"/>
                </a:lnTo>
                <a:lnTo>
                  <a:pt x="1133" y="0"/>
                </a:lnTo>
                <a:lnTo>
                  <a:pt x="1132" y="0"/>
                </a:lnTo>
                <a:lnTo>
                  <a:pt x="1131" y="0"/>
                </a:lnTo>
                <a:lnTo>
                  <a:pt x="1129" y="0"/>
                </a:lnTo>
                <a:lnTo>
                  <a:pt x="1127" y="1"/>
                </a:lnTo>
                <a:lnTo>
                  <a:pt x="1112" y="3"/>
                </a:lnTo>
                <a:lnTo>
                  <a:pt x="1096" y="6"/>
                </a:lnTo>
                <a:lnTo>
                  <a:pt x="1079" y="7"/>
                </a:lnTo>
                <a:lnTo>
                  <a:pt x="1063" y="9"/>
                </a:lnTo>
                <a:lnTo>
                  <a:pt x="1047" y="13"/>
                </a:lnTo>
                <a:lnTo>
                  <a:pt x="1033" y="16"/>
                </a:lnTo>
                <a:lnTo>
                  <a:pt x="1019" y="22"/>
                </a:lnTo>
                <a:lnTo>
                  <a:pt x="1008" y="29"/>
                </a:lnTo>
                <a:lnTo>
                  <a:pt x="993" y="44"/>
                </a:lnTo>
                <a:lnTo>
                  <a:pt x="988" y="56"/>
                </a:lnTo>
                <a:lnTo>
                  <a:pt x="988" y="75"/>
                </a:lnTo>
                <a:lnTo>
                  <a:pt x="989" y="103"/>
                </a:lnTo>
                <a:lnTo>
                  <a:pt x="989" y="121"/>
                </a:lnTo>
                <a:lnTo>
                  <a:pt x="988" y="139"/>
                </a:lnTo>
                <a:lnTo>
                  <a:pt x="986" y="159"/>
                </a:lnTo>
                <a:lnTo>
                  <a:pt x="983" y="179"/>
                </a:lnTo>
                <a:lnTo>
                  <a:pt x="979" y="196"/>
                </a:lnTo>
                <a:lnTo>
                  <a:pt x="972" y="212"/>
                </a:lnTo>
                <a:lnTo>
                  <a:pt x="963" y="225"/>
                </a:lnTo>
                <a:lnTo>
                  <a:pt x="951" y="234"/>
                </a:lnTo>
                <a:lnTo>
                  <a:pt x="937" y="241"/>
                </a:lnTo>
                <a:lnTo>
                  <a:pt x="925" y="246"/>
                </a:lnTo>
                <a:lnTo>
                  <a:pt x="911" y="253"/>
                </a:lnTo>
                <a:lnTo>
                  <a:pt x="897" y="259"/>
                </a:lnTo>
                <a:lnTo>
                  <a:pt x="882" y="266"/>
                </a:lnTo>
                <a:lnTo>
                  <a:pt x="867" y="273"/>
                </a:lnTo>
                <a:lnTo>
                  <a:pt x="852" y="279"/>
                </a:lnTo>
                <a:lnTo>
                  <a:pt x="835" y="286"/>
                </a:lnTo>
                <a:lnTo>
                  <a:pt x="818" y="294"/>
                </a:lnTo>
                <a:lnTo>
                  <a:pt x="801" y="304"/>
                </a:lnTo>
                <a:lnTo>
                  <a:pt x="786" y="314"/>
                </a:lnTo>
                <a:lnTo>
                  <a:pt x="775" y="326"/>
                </a:lnTo>
                <a:lnTo>
                  <a:pt x="766" y="337"/>
                </a:lnTo>
                <a:lnTo>
                  <a:pt x="761" y="348"/>
                </a:lnTo>
                <a:lnTo>
                  <a:pt x="760" y="357"/>
                </a:lnTo>
                <a:lnTo>
                  <a:pt x="766" y="364"/>
                </a:lnTo>
                <a:lnTo>
                  <a:pt x="771" y="370"/>
                </a:lnTo>
                <a:lnTo>
                  <a:pt x="774" y="374"/>
                </a:lnTo>
                <a:lnTo>
                  <a:pt x="773" y="380"/>
                </a:lnTo>
                <a:lnTo>
                  <a:pt x="770" y="386"/>
                </a:lnTo>
                <a:lnTo>
                  <a:pt x="765" y="390"/>
                </a:lnTo>
                <a:lnTo>
                  <a:pt x="758" y="395"/>
                </a:lnTo>
                <a:lnTo>
                  <a:pt x="750" y="399"/>
                </a:lnTo>
                <a:lnTo>
                  <a:pt x="740" y="402"/>
                </a:lnTo>
                <a:lnTo>
                  <a:pt x="730" y="403"/>
                </a:lnTo>
                <a:lnTo>
                  <a:pt x="720" y="403"/>
                </a:lnTo>
                <a:lnTo>
                  <a:pt x="707" y="401"/>
                </a:lnTo>
                <a:lnTo>
                  <a:pt x="694" y="399"/>
                </a:lnTo>
                <a:lnTo>
                  <a:pt x="682" y="395"/>
                </a:lnTo>
                <a:lnTo>
                  <a:pt x="669" y="393"/>
                </a:lnTo>
                <a:lnTo>
                  <a:pt x="657" y="392"/>
                </a:lnTo>
                <a:lnTo>
                  <a:pt x="646" y="392"/>
                </a:lnTo>
                <a:lnTo>
                  <a:pt x="636" y="392"/>
                </a:lnTo>
                <a:lnTo>
                  <a:pt x="626" y="390"/>
                </a:lnTo>
                <a:lnTo>
                  <a:pt x="619" y="389"/>
                </a:lnTo>
                <a:lnTo>
                  <a:pt x="612" y="387"/>
                </a:lnTo>
                <a:lnTo>
                  <a:pt x="606" y="385"/>
                </a:lnTo>
                <a:lnTo>
                  <a:pt x="600" y="384"/>
                </a:lnTo>
                <a:lnTo>
                  <a:pt x="595" y="384"/>
                </a:lnTo>
                <a:lnTo>
                  <a:pt x="589" y="385"/>
                </a:lnTo>
                <a:lnTo>
                  <a:pt x="584" y="386"/>
                </a:lnTo>
                <a:lnTo>
                  <a:pt x="577" y="384"/>
                </a:lnTo>
                <a:lnTo>
                  <a:pt x="570" y="380"/>
                </a:lnTo>
                <a:lnTo>
                  <a:pt x="564" y="374"/>
                </a:lnTo>
                <a:lnTo>
                  <a:pt x="558" y="367"/>
                </a:lnTo>
                <a:lnTo>
                  <a:pt x="555" y="361"/>
                </a:lnTo>
                <a:lnTo>
                  <a:pt x="553" y="352"/>
                </a:lnTo>
                <a:lnTo>
                  <a:pt x="554" y="346"/>
                </a:lnTo>
                <a:lnTo>
                  <a:pt x="559" y="333"/>
                </a:lnTo>
                <a:lnTo>
                  <a:pt x="561" y="321"/>
                </a:lnTo>
                <a:lnTo>
                  <a:pt x="555" y="312"/>
                </a:lnTo>
                <a:lnTo>
                  <a:pt x="540" y="308"/>
                </a:lnTo>
                <a:lnTo>
                  <a:pt x="533" y="308"/>
                </a:lnTo>
                <a:lnTo>
                  <a:pt x="527" y="311"/>
                </a:lnTo>
                <a:lnTo>
                  <a:pt x="523" y="314"/>
                </a:lnTo>
                <a:lnTo>
                  <a:pt x="519" y="319"/>
                </a:lnTo>
                <a:lnTo>
                  <a:pt x="515" y="323"/>
                </a:lnTo>
                <a:lnTo>
                  <a:pt x="509" y="324"/>
                </a:lnTo>
                <a:lnTo>
                  <a:pt x="502" y="323"/>
                </a:lnTo>
                <a:lnTo>
                  <a:pt x="492" y="316"/>
                </a:lnTo>
                <a:lnTo>
                  <a:pt x="482" y="309"/>
                </a:lnTo>
                <a:lnTo>
                  <a:pt x="474" y="305"/>
                </a:lnTo>
                <a:lnTo>
                  <a:pt x="467" y="304"/>
                </a:lnTo>
                <a:lnTo>
                  <a:pt x="463" y="305"/>
                </a:lnTo>
                <a:lnTo>
                  <a:pt x="460" y="309"/>
                </a:lnTo>
                <a:lnTo>
                  <a:pt x="462" y="314"/>
                </a:lnTo>
                <a:lnTo>
                  <a:pt x="465" y="321"/>
                </a:lnTo>
                <a:lnTo>
                  <a:pt x="473" y="332"/>
                </a:lnTo>
                <a:lnTo>
                  <a:pt x="474" y="337"/>
                </a:lnTo>
                <a:lnTo>
                  <a:pt x="470" y="342"/>
                </a:lnTo>
                <a:lnTo>
                  <a:pt x="466" y="349"/>
                </a:lnTo>
                <a:lnTo>
                  <a:pt x="466" y="357"/>
                </a:lnTo>
                <a:lnTo>
                  <a:pt x="473" y="373"/>
                </a:lnTo>
                <a:lnTo>
                  <a:pt x="479" y="386"/>
                </a:lnTo>
                <a:lnTo>
                  <a:pt x="485" y="399"/>
                </a:lnTo>
                <a:lnTo>
                  <a:pt x="489" y="409"/>
                </a:lnTo>
                <a:lnTo>
                  <a:pt x="494" y="419"/>
                </a:lnTo>
                <a:lnTo>
                  <a:pt x="497" y="428"/>
                </a:lnTo>
                <a:lnTo>
                  <a:pt x="500" y="438"/>
                </a:lnTo>
                <a:lnTo>
                  <a:pt x="502" y="448"/>
                </a:lnTo>
                <a:lnTo>
                  <a:pt x="503" y="472"/>
                </a:lnTo>
                <a:lnTo>
                  <a:pt x="504" y="499"/>
                </a:lnTo>
                <a:lnTo>
                  <a:pt x="506" y="524"/>
                </a:lnTo>
                <a:lnTo>
                  <a:pt x="516" y="543"/>
                </a:lnTo>
                <a:lnTo>
                  <a:pt x="520" y="548"/>
                </a:lnTo>
                <a:lnTo>
                  <a:pt x="521" y="553"/>
                </a:lnTo>
                <a:lnTo>
                  <a:pt x="519" y="556"/>
                </a:lnTo>
                <a:lnTo>
                  <a:pt x="513" y="557"/>
                </a:lnTo>
                <a:lnTo>
                  <a:pt x="506" y="559"/>
                </a:lnTo>
                <a:lnTo>
                  <a:pt x="498" y="557"/>
                </a:lnTo>
                <a:lnTo>
                  <a:pt x="489" y="556"/>
                </a:lnTo>
                <a:lnTo>
                  <a:pt x="480" y="554"/>
                </a:lnTo>
                <a:lnTo>
                  <a:pt x="472" y="551"/>
                </a:lnTo>
                <a:lnTo>
                  <a:pt x="466" y="547"/>
                </a:lnTo>
                <a:lnTo>
                  <a:pt x="460" y="544"/>
                </a:lnTo>
                <a:lnTo>
                  <a:pt x="457" y="540"/>
                </a:lnTo>
                <a:lnTo>
                  <a:pt x="452" y="538"/>
                </a:lnTo>
                <a:lnTo>
                  <a:pt x="449" y="538"/>
                </a:lnTo>
                <a:lnTo>
                  <a:pt x="444" y="539"/>
                </a:lnTo>
                <a:lnTo>
                  <a:pt x="439" y="543"/>
                </a:lnTo>
                <a:lnTo>
                  <a:pt x="432" y="547"/>
                </a:lnTo>
                <a:lnTo>
                  <a:pt x="427" y="552"/>
                </a:lnTo>
                <a:lnTo>
                  <a:pt x="421" y="554"/>
                </a:lnTo>
                <a:lnTo>
                  <a:pt x="417" y="556"/>
                </a:lnTo>
                <a:lnTo>
                  <a:pt x="412" y="556"/>
                </a:lnTo>
                <a:lnTo>
                  <a:pt x="407" y="556"/>
                </a:lnTo>
                <a:lnTo>
                  <a:pt x="402" y="554"/>
                </a:lnTo>
                <a:lnTo>
                  <a:pt x="396" y="551"/>
                </a:lnTo>
                <a:lnTo>
                  <a:pt x="389" y="547"/>
                </a:lnTo>
                <a:lnTo>
                  <a:pt x="382" y="547"/>
                </a:lnTo>
                <a:lnTo>
                  <a:pt x="374" y="548"/>
                </a:lnTo>
                <a:lnTo>
                  <a:pt x="367" y="551"/>
                </a:lnTo>
                <a:lnTo>
                  <a:pt x="360" y="555"/>
                </a:lnTo>
                <a:lnTo>
                  <a:pt x="353" y="559"/>
                </a:lnTo>
                <a:lnTo>
                  <a:pt x="348" y="563"/>
                </a:lnTo>
                <a:lnTo>
                  <a:pt x="343" y="568"/>
                </a:lnTo>
                <a:lnTo>
                  <a:pt x="339" y="571"/>
                </a:lnTo>
                <a:lnTo>
                  <a:pt x="336" y="572"/>
                </a:lnTo>
                <a:lnTo>
                  <a:pt x="333" y="572"/>
                </a:lnTo>
                <a:lnTo>
                  <a:pt x="328" y="571"/>
                </a:lnTo>
                <a:lnTo>
                  <a:pt x="324" y="568"/>
                </a:lnTo>
                <a:lnTo>
                  <a:pt x="320" y="563"/>
                </a:lnTo>
                <a:lnTo>
                  <a:pt x="314" y="557"/>
                </a:lnTo>
                <a:lnTo>
                  <a:pt x="308" y="551"/>
                </a:lnTo>
                <a:lnTo>
                  <a:pt x="301" y="541"/>
                </a:lnTo>
                <a:lnTo>
                  <a:pt x="296" y="532"/>
                </a:lnTo>
                <a:lnTo>
                  <a:pt x="290" y="522"/>
                </a:lnTo>
                <a:lnTo>
                  <a:pt x="284" y="513"/>
                </a:lnTo>
                <a:lnTo>
                  <a:pt x="277" y="503"/>
                </a:lnTo>
                <a:lnTo>
                  <a:pt x="270" y="496"/>
                </a:lnTo>
                <a:lnTo>
                  <a:pt x="260" y="492"/>
                </a:lnTo>
                <a:lnTo>
                  <a:pt x="248" y="491"/>
                </a:lnTo>
                <a:lnTo>
                  <a:pt x="236" y="491"/>
                </a:lnTo>
                <a:lnTo>
                  <a:pt x="224" y="492"/>
                </a:lnTo>
                <a:lnTo>
                  <a:pt x="215" y="494"/>
                </a:lnTo>
                <a:lnTo>
                  <a:pt x="207" y="495"/>
                </a:lnTo>
                <a:lnTo>
                  <a:pt x="200" y="499"/>
                </a:lnTo>
                <a:lnTo>
                  <a:pt x="195" y="502"/>
                </a:lnTo>
                <a:lnTo>
                  <a:pt x="193" y="507"/>
                </a:lnTo>
                <a:lnTo>
                  <a:pt x="192" y="511"/>
                </a:lnTo>
                <a:lnTo>
                  <a:pt x="191" y="516"/>
                </a:lnTo>
                <a:lnTo>
                  <a:pt x="187" y="518"/>
                </a:lnTo>
                <a:lnTo>
                  <a:pt x="183" y="521"/>
                </a:lnTo>
                <a:lnTo>
                  <a:pt x="178" y="522"/>
                </a:lnTo>
                <a:lnTo>
                  <a:pt x="171" y="522"/>
                </a:lnTo>
                <a:lnTo>
                  <a:pt x="164" y="521"/>
                </a:lnTo>
                <a:lnTo>
                  <a:pt x="159" y="519"/>
                </a:lnTo>
                <a:lnTo>
                  <a:pt x="153" y="518"/>
                </a:lnTo>
                <a:lnTo>
                  <a:pt x="147" y="517"/>
                </a:lnTo>
                <a:lnTo>
                  <a:pt x="139" y="517"/>
                </a:lnTo>
                <a:lnTo>
                  <a:pt x="130" y="517"/>
                </a:lnTo>
                <a:lnTo>
                  <a:pt x="121" y="518"/>
                </a:lnTo>
                <a:lnTo>
                  <a:pt x="111" y="519"/>
                </a:lnTo>
                <a:lnTo>
                  <a:pt x="102" y="521"/>
                </a:lnTo>
                <a:lnTo>
                  <a:pt x="93" y="523"/>
                </a:lnTo>
                <a:lnTo>
                  <a:pt x="86" y="525"/>
                </a:lnTo>
                <a:lnTo>
                  <a:pt x="78" y="528"/>
                </a:lnTo>
                <a:lnTo>
                  <a:pt x="68" y="529"/>
                </a:lnTo>
                <a:lnTo>
                  <a:pt x="56" y="530"/>
                </a:lnTo>
                <a:lnTo>
                  <a:pt x="43" y="531"/>
                </a:lnTo>
                <a:lnTo>
                  <a:pt x="32" y="533"/>
                </a:lnTo>
                <a:lnTo>
                  <a:pt x="22" y="534"/>
                </a:lnTo>
                <a:lnTo>
                  <a:pt x="13" y="538"/>
                </a:lnTo>
                <a:lnTo>
                  <a:pt x="9" y="543"/>
                </a:lnTo>
                <a:lnTo>
                  <a:pt x="3" y="555"/>
                </a:lnTo>
                <a:lnTo>
                  <a:pt x="0" y="570"/>
                </a:lnTo>
                <a:lnTo>
                  <a:pt x="2" y="584"/>
                </a:lnTo>
                <a:lnTo>
                  <a:pt x="12" y="592"/>
                </a:lnTo>
                <a:lnTo>
                  <a:pt x="20" y="593"/>
                </a:lnTo>
                <a:lnTo>
                  <a:pt x="28" y="594"/>
                </a:lnTo>
                <a:lnTo>
                  <a:pt x="36" y="593"/>
                </a:lnTo>
                <a:lnTo>
                  <a:pt x="45" y="593"/>
                </a:lnTo>
                <a:lnTo>
                  <a:pt x="51" y="592"/>
                </a:lnTo>
                <a:lnTo>
                  <a:pt x="57" y="593"/>
                </a:lnTo>
                <a:lnTo>
                  <a:pt x="62" y="595"/>
                </a:lnTo>
                <a:lnTo>
                  <a:pt x="65" y="599"/>
                </a:lnTo>
                <a:lnTo>
                  <a:pt x="65" y="604"/>
                </a:lnTo>
                <a:lnTo>
                  <a:pt x="62" y="606"/>
                </a:lnTo>
                <a:lnTo>
                  <a:pt x="55" y="607"/>
                </a:lnTo>
                <a:lnTo>
                  <a:pt x="48" y="608"/>
                </a:lnTo>
                <a:lnTo>
                  <a:pt x="40" y="609"/>
                </a:lnTo>
                <a:lnTo>
                  <a:pt x="33" y="610"/>
                </a:lnTo>
                <a:lnTo>
                  <a:pt x="30" y="613"/>
                </a:lnTo>
                <a:lnTo>
                  <a:pt x="30" y="617"/>
                </a:lnTo>
                <a:lnTo>
                  <a:pt x="33" y="622"/>
                </a:lnTo>
                <a:lnTo>
                  <a:pt x="38" y="624"/>
                </a:lnTo>
                <a:lnTo>
                  <a:pt x="43" y="625"/>
                </a:lnTo>
                <a:lnTo>
                  <a:pt x="50" y="628"/>
                </a:lnTo>
                <a:lnTo>
                  <a:pt x="56" y="629"/>
                </a:lnTo>
                <a:lnTo>
                  <a:pt x="61" y="632"/>
                </a:lnTo>
                <a:lnTo>
                  <a:pt x="64" y="637"/>
                </a:lnTo>
                <a:lnTo>
                  <a:pt x="65" y="645"/>
                </a:lnTo>
                <a:lnTo>
                  <a:pt x="64" y="652"/>
                </a:lnTo>
                <a:lnTo>
                  <a:pt x="61" y="657"/>
                </a:lnTo>
                <a:lnTo>
                  <a:pt x="56" y="659"/>
                </a:lnTo>
                <a:lnTo>
                  <a:pt x="51" y="659"/>
                </a:lnTo>
                <a:lnTo>
                  <a:pt x="45" y="658"/>
                </a:lnTo>
                <a:lnTo>
                  <a:pt x="38" y="655"/>
                </a:lnTo>
                <a:lnTo>
                  <a:pt x="32" y="653"/>
                </a:lnTo>
                <a:lnTo>
                  <a:pt x="26" y="652"/>
                </a:lnTo>
                <a:lnTo>
                  <a:pt x="18" y="652"/>
                </a:lnTo>
                <a:lnTo>
                  <a:pt x="15" y="658"/>
                </a:lnTo>
                <a:lnTo>
                  <a:pt x="18" y="667"/>
                </a:lnTo>
                <a:lnTo>
                  <a:pt x="30" y="677"/>
                </a:lnTo>
                <a:lnTo>
                  <a:pt x="42" y="689"/>
                </a:lnTo>
                <a:lnTo>
                  <a:pt x="49" y="700"/>
                </a:lnTo>
                <a:lnTo>
                  <a:pt x="51" y="714"/>
                </a:lnTo>
                <a:lnTo>
                  <a:pt x="50" y="729"/>
                </a:lnTo>
                <a:lnTo>
                  <a:pt x="50" y="735"/>
                </a:lnTo>
                <a:lnTo>
                  <a:pt x="54" y="737"/>
                </a:lnTo>
                <a:lnTo>
                  <a:pt x="60" y="737"/>
                </a:lnTo>
                <a:lnTo>
                  <a:pt x="66" y="735"/>
                </a:lnTo>
                <a:lnTo>
                  <a:pt x="75" y="730"/>
                </a:lnTo>
                <a:lnTo>
                  <a:pt x="83" y="727"/>
                </a:lnTo>
                <a:lnTo>
                  <a:pt x="92" y="722"/>
                </a:lnTo>
                <a:lnTo>
                  <a:pt x="100" y="719"/>
                </a:lnTo>
                <a:lnTo>
                  <a:pt x="107" y="716"/>
                </a:lnTo>
                <a:lnTo>
                  <a:pt x="113" y="715"/>
                </a:lnTo>
                <a:lnTo>
                  <a:pt x="116" y="714"/>
                </a:lnTo>
                <a:lnTo>
                  <a:pt x="119" y="715"/>
                </a:lnTo>
                <a:lnTo>
                  <a:pt x="122" y="716"/>
                </a:lnTo>
                <a:lnTo>
                  <a:pt x="125" y="719"/>
                </a:lnTo>
                <a:lnTo>
                  <a:pt x="130" y="723"/>
                </a:lnTo>
                <a:lnTo>
                  <a:pt x="136" y="729"/>
                </a:lnTo>
                <a:lnTo>
                  <a:pt x="142" y="735"/>
                </a:lnTo>
                <a:lnTo>
                  <a:pt x="149" y="739"/>
                </a:lnTo>
                <a:lnTo>
                  <a:pt x="157" y="742"/>
                </a:lnTo>
                <a:lnTo>
                  <a:pt x="166" y="744"/>
                </a:lnTo>
                <a:lnTo>
                  <a:pt x="175" y="746"/>
                </a:lnTo>
                <a:lnTo>
                  <a:pt x="184" y="749"/>
                </a:lnTo>
                <a:lnTo>
                  <a:pt x="193" y="752"/>
                </a:lnTo>
                <a:lnTo>
                  <a:pt x="202" y="758"/>
                </a:lnTo>
                <a:lnTo>
                  <a:pt x="212" y="764"/>
                </a:lnTo>
                <a:lnTo>
                  <a:pt x="220" y="771"/>
                </a:lnTo>
                <a:lnTo>
                  <a:pt x="229" y="775"/>
                </a:lnTo>
                <a:lnTo>
                  <a:pt x="236" y="781"/>
                </a:lnTo>
                <a:lnTo>
                  <a:pt x="244" y="786"/>
                </a:lnTo>
                <a:lnTo>
                  <a:pt x="251" y="789"/>
                </a:lnTo>
                <a:lnTo>
                  <a:pt x="257" y="792"/>
                </a:lnTo>
                <a:lnTo>
                  <a:pt x="262" y="796"/>
                </a:lnTo>
                <a:lnTo>
                  <a:pt x="269" y="797"/>
                </a:lnTo>
                <a:lnTo>
                  <a:pt x="277" y="796"/>
                </a:lnTo>
                <a:lnTo>
                  <a:pt x="286" y="795"/>
                </a:lnTo>
                <a:lnTo>
                  <a:pt x="295" y="791"/>
                </a:lnTo>
                <a:lnTo>
                  <a:pt x="301" y="790"/>
                </a:lnTo>
                <a:lnTo>
                  <a:pt x="306" y="790"/>
                </a:lnTo>
                <a:lnTo>
                  <a:pt x="306" y="794"/>
                </a:lnTo>
                <a:lnTo>
                  <a:pt x="300" y="801"/>
                </a:lnTo>
                <a:lnTo>
                  <a:pt x="296" y="807"/>
                </a:lnTo>
                <a:lnTo>
                  <a:pt x="297" y="812"/>
                </a:lnTo>
                <a:lnTo>
                  <a:pt x="301" y="815"/>
                </a:lnTo>
                <a:lnTo>
                  <a:pt x="310" y="815"/>
                </a:lnTo>
                <a:lnTo>
                  <a:pt x="319" y="817"/>
                </a:lnTo>
                <a:lnTo>
                  <a:pt x="328" y="817"/>
                </a:lnTo>
                <a:lnTo>
                  <a:pt x="335" y="819"/>
                </a:lnTo>
                <a:lnTo>
                  <a:pt x="339" y="821"/>
                </a:lnTo>
                <a:lnTo>
                  <a:pt x="341" y="833"/>
                </a:lnTo>
                <a:lnTo>
                  <a:pt x="338" y="849"/>
                </a:lnTo>
                <a:lnTo>
                  <a:pt x="339" y="865"/>
                </a:lnTo>
                <a:lnTo>
                  <a:pt x="350" y="874"/>
                </a:lnTo>
                <a:lnTo>
                  <a:pt x="358" y="875"/>
                </a:lnTo>
                <a:lnTo>
                  <a:pt x="365" y="877"/>
                </a:lnTo>
                <a:lnTo>
                  <a:pt x="369" y="875"/>
                </a:lnTo>
                <a:lnTo>
                  <a:pt x="373" y="873"/>
                </a:lnTo>
                <a:lnTo>
                  <a:pt x="377" y="871"/>
                </a:lnTo>
                <a:lnTo>
                  <a:pt x="382" y="870"/>
                </a:lnTo>
                <a:lnTo>
                  <a:pt x="388" y="868"/>
                </a:lnTo>
                <a:lnTo>
                  <a:pt x="396" y="867"/>
                </a:lnTo>
                <a:lnTo>
                  <a:pt x="405" y="867"/>
                </a:lnTo>
                <a:lnTo>
                  <a:pt x="414" y="868"/>
                </a:lnTo>
                <a:lnTo>
                  <a:pt x="422" y="870"/>
                </a:lnTo>
                <a:lnTo>
                  <a:pt x="430" y="872"/>
                </a:lnTo>
                <a:lnTo>
                  <a:pt x="436" y="874"/>
                </a:lnTo>
                <a:lnTo>
                  <a:pt x="440" y="878"/>
                </a:lnTo>
                <a:lnTo>
                  <a:pt x="441" y="881"/>
                </a:lnTo>
                <a:lnTo>
                  <a:pt x="439" y="885"/>
                </a:lnTo>
                <a:lnTo>
                  <a:pt x="434" y="887"/>
                </a:lnTo>
                <a:lnTo>
                  <a:pt x="428" y="887"/>
                </a:lnTo>
                <a:lnTo>
                  <a:pt x="422" y="886"/>
                </a:lnTo>
                <a:lnTo>
                  <a:pt x="417" y="882"/>
                </a:lnTo>
                <a:lnTo>
                  <a:pt x="411" y="880"/>
                </a:lnTo>
                <a:lnTo>
                  <a:pt x="405" y="879"/>
                </a:lnTo>
                <a:lnTo>
                  <a:pt x="401" y="879"/>
                </a:lnTo>
                <a:lnTo>
                  <a:pt x="396" y="881"/>
                </a:lnTo>
                <a:lnTo>
                  <a:pt x="389" y="888"/>
                </a:lnTo>
                <a:lnTo>
                  <a:pt x="386" y="895"/>
                </a:lnTo>
                <a:lnTo>
                  <a:pt x="386" y="902"/>
                </a:lnTo>
                <a:lnTo>
                  <a:pt x="392" y="909"/>
                </a:lnTo>
                <a:lnTo>
                  <a:pt x="403" y="918"/>
                </a:lnTo>
                <a:lnTo>
                  <a:pt x="410" y="928"/>
                </a:lnTo>
                <a:lnTo>
                  <a:pt x="412" y="938"/>
                </a:lnTo>
                <a:lnTo>
                  <a:pt x="406" y="944"/>
                </a:lnTo>
                <a:lnTo>
                  <a:pt x="396" y="946"/>
                </a:lnTo>
                <a:lnTo>
                  <a:pt x="386" y="942"/>
                </a:lnTo>
                <a:lnTo>
                  <a:pt x="379" y="936"/>
                </a:lnTo>
                <a:lnTo>
                  <a:pt x="375" y="934"/>
                </a:lnTo>
                <a:lnTo>
                  <a:pt x="375" y="940"/>
                </a:lnTo>
                <a:lnTo>
                  <a:pt x="375" y="953"/>
                </a:lnTo>
                <a:lnTo>
                  <a:pt x="380" y="969"/>
                </a:lnTo>
                <a:lnTo>
                  <a:pt x="389" y="982"/>
                </a:lnTo>
                <a:lnTo>
                  <a:pt x="396" y="988"/>
                </a:lnTo>
                <a:lnTo>
                  <a:pt x="402" y="994"/>
                </a:lnTo>
                <a:lnTo>
                  <a:pt x="407" y="1000"/>
                </a:lnTo>
                <a:lnTo>
                  <a:pt x="413" y="1007"/>
                </a:lnTo>
                <a:lnTo>
                  <a:pt x="418" y="1014"/>
                </a:lnTo>
                <a:lnTo>
                  <a:pt x="422" y="1022"/>
                </a:lnTo>
                <a:lnTo>
                  <a:pt x="425" y="1032"/>
                </a:lnTo>
                <a:lnTo>
                  <a:pt x="427" y="1042"/>
                </a:lnTo>
                <a:lnTo>
                  <a:pt x="429" y="1053"/>
                </a:lnTo>
                <a:lnTo>
                  <a:pt x="435" y="1061"/>
                </a:lnTo>
                <a:lnTo>
                  <a:pt x="442" y="1067"/>
                </a:lnTo>
                <a:lnTo>
                  <a:pt x="450" y="1070"/>
                </a:lnTo>
                <a:lnTo>
                  <a:pt x="458" y="1073"/>
                </a:lnTo>
                <a:lnTo>
                  <a:pt x="466" y="1076"/>
                </a:lnTo>
                <a:lnTo>
                  <a:pt x="474" y="1078"/>
                </a:lnTo>
                <a:lnTo>
                  <a:pt x="480" y="1080"/>
                </a:lnTo>
                <a:lnTo>
                  <a:pt x="487" y="1084"/>
                </a:lnTo>
                <a:lnTo>
                  <a:pt x="497" y="1087"/>
                </a:lnTo>
                <a:lnTo>
                  <a:pt x="509" y="1093"/>
                </a:lnTo>
                <a:lnTo>
                  <a:pt x="520" y="1098"/>
                </a:lnTo>
                <a:lnTo>
                  <a:pt x="531" y="1103"/>
                </a:lnTo>
                <a:lnTo>
                  <a:pt x="539" y="1109"/>
                </a:lnTo>
                <a:lnTo>
                  <a:pt x="542" y="1115"/>
                </a:lnTo>
                <a:lnTo>
                  <a:pt x="540" y="1120"/>
                </a:lnTo>
                <a:lnTo>
                  <a:pt x="533" y="1126"/>
                </a:lnTo>
                <a:lnTo>
                  <a:pt x="531" y="1132"/>
                </a:lnTo>
                <a:lnTo>
                  <a:pt x="534" y="1140"/>
                </a:lnTo>
                <a:lnTo>
                  <a:pt x="540" y="1151"/>
                </a:lnTo>
                <a:lnTo>
                  <a:pt x="547" y="1163"/>
                </a:lnTo>
                <a:lnTo>
                  <a:pt x="551" y="1177"/>
                </a:lnTo>
                <a:lnTo>
                  <a:pt x="553" y="1189"/>
                </a:lnTo>
                <a:lnTo>
                  <a:pt x="547" y="1200"/>
                </a:lnTo>
                <a:lnTo>
                  <a:pt x="539" y="1212"/>
                </a:lnTo>
                <a:lnTo>
                  <a:pt x="531" y="1222"/>
                </a:lnTo>
                <a:lnTo>
                  <a:pt x="525" y="1231"/>
                </a:lnTo>
                <a:lnTo>
                  <a:pt x="523" y="1235"/>
                </a:lnTo>
                <a:close/>
              </a:path>
            </a:pathLst>
          </a:custGeom>
          <a:solidFill>
            <a:srgbClr val="3FF200"/>
          </a:solidFill>
          <a:ln>
            <a:noFill/>
          </a:ln>
          <a:effectLst>
            <a:outerShdw blurRad="50800" dist="38100" dir="2700000" algn="tl" rotWithShape="0">
              <a:schemeClr val="tx1"/>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84406" tIns="42203" rIns="84406" bIns="42203" numCol="1" anchor="t" anchorCtr="0" compatLnSpc="1">
            <a:prstTxWarp prst="textNoShape">
              <a:avLst/>
            </a:prstTxWarp>
          </a:bodyPr>
          <a:lstStyle/>
          <a:p>
            <a:endParaRPr lang="de-DE" sz="1662"/>
          </a:p>
        </p:txBody>
      </p:sp>
      <p:pic>
        <p:nvPicPr>
          <p:cNvPr id="3077" name="Picture 5" descr="C:\Users\beursken\AppData\Local\Microsoft\Windows\Temporary Internet Files\Content.IE5\IT6P0B72\MC900438596[1].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356061" y="1976770"/>
            <a:ext cx="2756228" cy="3690837"/>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Gibt es „das“ Urheberrecht </a:t>
            </a:r>
            <a:br>
              <a:rPr lang="de-DE" dirty="0" smtClean="0"/>
            </a:br>
            <a:r>
              <a:rPr lang="de-DE" dirty="0" smtClean="0"/>
              <a:t>bzw. „das“ Copyright?</a:t>
            </a:r>
            <a:endParaRPr lang="de-DE" dirty="0"/>
          </a:p>
        </p:txBody>
      </p:sp>
      <p:pic>
        <p:nvPicPr>
          <p:cNvPr id="3074" name="Picture 2" descr="C:\Users\beursken\AppData\Local\Microsoft\Windows\Temporary Internet Files\Content.IE5\YHJOY7CW\MC900351232[1].wmf"/>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148915" y="4483332"/>
            <a:ext cx="1437556" cy="975896"/>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6918815" y="2528790"/>
            <a:ext cx="1401346" cy="1938992"/>
          </a:xfrm>
          <a:prstGeom prst="rect">
            <a:avLst/>
          </a:prstGeom>
        </p:spPr>
        <p:txBody>
          <a:bodyPr wrap="none">
            <a:spAutoFit/>
          </a:bodyPr>
          <a:lstStyle/>
          <a:p>
            <a:r>
              <a:rPr lang="de-DE" sz="12000" b="1" dirty="0">
                <a:sym typeface="Symbol"/>
              </a:rPr>
              <a:t></a:t>
            </a:r>
            <a:endParaRPr lang="de-DE" sz="12000" b="1" dirty="0"/>
          </a:p>
        </p:txBody>
      </p:sp>
      <p:sp>
        <p:nvSpPr>
          <p:cNvPr id="6" name="Rechteck 5"/>
          <p:cNvSpPr/>
          <p:nvPr/>
        </p:nvSpPr>
        <p:spPr>
          <a:xfrm>
            <a:off x="3205633" y="2528790"/>
            <a:ext cx="1401346" cy="1938992"/>
          </a:xfrm>
          <a:prstGeom prst="rect">
            <a:avLst/>
          </a:prstGeom>
        </p:spPr>
        <p:txBody>
          <a:bodyPr wrap="none">
            <a:spAutoFit/>
          </a:bodyPr>
          <a:lstStyle/>
          <a:p>
            <a:r>
              <a:rPr lang="de-DE" sz="12000" b="1" dirty="0">
                <a:sym typeface="Symbol"/>
              </a:rPr>
              <a:t></a:t>
            </a:r>
            <a:endParaRPr lang="de-DE" sz="12000" b="1" dirty="0"/>
          </a:p>
        </p:txBody>
      </p:sp>
      <p:pic>
        <p:nvPicPr>
          <p:cNvPr id="3075" name="Picture 3" descr="C:\Users\beursken\AppData\Local\Microsoft\Windows\Temporary Internet Files\Content.IE5\YHJOY7CW\MC900018790[1].wmf"/>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097550" y="4150605"/>
            <a:ext cx="1029302" cy="6201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beursken\AppData\Local\Microsoft\Windows\Temporary Internet Files\Content.IE5\3Z6JR1K7\MC900018789[1].wmf"/>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3438282" y="4150606"/>
            <a:ext cx="921474" cy="621415"/>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uppieren 7"/>
          <p:cNvGrpSpPr/>
          <p:nvPr/>
        </p:nvGrpSpPr>
        <p:grpSpPr>
          <a:xfrm>
            <a:off x="5323686" y="3246210"/>
            <a:ext cx="1088013" cy="930565"/>
            <a:chOff x="4592960" y="5157192"/>
            <a:chExt cx="1178681" cy="1008112"/>
          </a:xfrm>
          <a:solidFill>
            <a:schemeClr val="tx1"/>
          </a:solidFill>
        </p:grpSpPr>
        <p:sp>
          <p:nvSpPr>
            <p:cNvPr id="4" name="Pfeil nach links und rechts 3"/>
            <p:cNvSpPr/>
            <p:nvPr/>
          </p:nvSpPr>
          <p:spPr>
            <a:xfrm>
              <a:off x="4592960" y="5157192"/>
              <a:ext cx="1178681" cy="724874"/>
            </a:xfrm>
            <a:prstGeom prst="leftRightArrow">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sp>
          <p:nvSpPr>
            <p:cNvPr id="7" name="Gewitterblitz 6"/>
            <p:cNvSpPr/>
            <p:nvPr/>
          </p:nvSpPr>
          <p:spPr>
            <a:xfrm>
              <a:off x="5051561" y="5157192"/>
              <a:ext cx="432048" cy="1008112"/>
            </a:xfrm>
            <a:prstGeom prst="lightningBol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grpSp>
      <p:sp>
        <p:nvSpPr>
          <p:cNvPr id="10" name="AutoShape 8"/>
          <p:cNvSpPr>
            <a:spLocks noChangeAspect="1" noChangeArrowheads="1" noTextEdit="1"/>
          </p:cNvSpPr>
          <p:nvPr/>
        </p:nvSpPr>
        <p:spPr bwMode="auto">
          <a:xfrm>
            <a:off x="4928089" y="-2085242"/>
            <a:ext cx="17716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anchor="t" anchorCtr="0" compatLnSpc="1">
            <a:prstTxWarp prst="textNoShape">
              <a:avLst/>
            </a:prstTxWarp>
          </a:bodyPr>
          <a:lstStyle/>
          <a:p>
            <a:endParaRPr lang="de-DE" sz="1662"/>
          </a:p>
        </p:txBody>
      </p:sp>
      <p:sp>
        <p:nvSpPr>
          <p:cNvPr id="3082" name="Textfeld 3081"/>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3083" name="Textfeld 3082">
            <a:hlinkClick r:id="rId10"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3084" name="Textfeld 3083">
            <a:hlinkClick r:id="rId11"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085" name="Rechteck 3084"/>
          <p:cNvSpPr/>
          <p:nvPr>
            <p:custDataLst>
              <p:tags r:id="rId4"/>
            </p:custDataLst>
          </p:nvPr>
        </p:nvSpPr>
        <p:spPr>
          <a:xfrm>
            <a:off x="63500" y="6324600"/>
            <a:ext cx="2921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3834843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3275856" y="1703813"/>
            <a:ext cx="3816424"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normAutofit fontScale="90000"/>
          </a:bodyPr>
          <a:lstStyle/>
          <a:p>
            <a:r>
              <a:rPr lang="de-DE" dirty="0" smtClean="0"/>
              <a:t>Was schützt das Urheberrecht?</a:t>
            </a:r>
            <a:br>
              <a:rPr lang="de-DE" dirty="0" smtClean="0"/>
            </a:br>
            <a:r>
              <a:rPr lang="de-DE" dirty="0" smtClean="0"/>
              <a:t>§ </a:t>
            </a:r>
            <a:r>
              <a:rPr lang="de-DE" dirty="0" smtClean="0"/>
              <a:t>2 UrhG - Geschützte Werke</a:t>
            </a:r>
            <a:endParaRPr lang="de-DE" dirty="0"/>
          </a:p>
        </p:txBody>
      </p:sp>
      <p:sp>
        <p:nvSpPr>
          <p:cNvPr id="3" name="Inhaltsplatzhalter 2"/>
          <p:cNvSpPr>
            <a:spLocks noGrp="1"/>
          </p:cNvSpPr>
          <p:nvPr>
            <p:ph idx="1"/>
          </p:nvPr>
        </p:nvSpPr>
        <p:spPr/>
        <p:txBody>
          <a:bodyPr/>
          <a:lstStyle/>
          <a:p>
            <a:pPr marL="803275" indent="-803275">
              <a:buNone/>
            </a:pPr>
            <a:r>
              <a:rPr lang="de-DE" dirty="0" smtClean="0"/>
              <a:t>(2) 	Werke im Sinne dieses Gesetzes sind nur </a:t>
            </a:r>
            <a:r>
              <a:rPr lang="de-DE" b="1" dirty="0" smtClean="0">
                <a:solidFill>
                  <a:srgbClr val="FF0000"/>
                </a:solidFill>
              </a:rPr>
              <a:t>persönliche geistige Schöpfungen</a:t>
            </a:r>
            <a:r>
              <a:rPr lang="de-DE" dirty="0" smtClean="0"/>
              <a:t>.</a:t>
            </a:r>
          </a:p>
          <a:p>
            <a:pPr marL="0" indent="0">
              <a:buNone/>
            </a:pPr>
            <a:endParaRPr lang="de-DE" dirty="0"/>
          </a:p>
        </p:txBody>
      </p:sp>
      <p:sp>
        <p:nvSpPr>
          <p:cNvPr id="385" name="Textfeld 384"/>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386" name="Textfeld 385">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387" name="Textfeld 386">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88" name="Rechteck 387"/>
          <p:cNvSpPr/>
          <p:nvPr>
            <p:custDataLst>
              <p:tags r:id="rId4"/>
            </p:custDataLst>
          </p:nvPr>
        </p:nvSpPr>
        <p:spPr>
          <a:xfrm>
            <a:off x="63500" y="6324600"/>
            <a:ext cx="3302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7338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smtClean="0"/>
              <a:t>Was ist alles nicht geschützt?</a:t>
            </a:r>
            <a:endParaRPr lang="de-DE" dirty="0"/>
          </a:p>
        </p:txBody>
      </p:sp>
      <p:graphicFrame>
        <p:nvGraphicFramePr>
          <p:cNvPr id="14" name="Inhaltsplatzhalter 13"/>
          <p:cNvGraphicFramePr>
            <a:graphicFrameLocks noGrp="1"/>
          </p:cNvGraphicFramePr>
          <p:nvPr>
            <p:ph idx="1"/>
            <p:extLst>
              <p:ext uri="{D42A27DB-BD31-4B8C-83A1-F6EECF244321}">
                <p14:modId xmlns:p14="http://schemas.microsoft.com/office/powerpoint/2010/main" val="3568529937"/>
              </p:ext>
            </p:extLst>
          </p:nvPr>
        </p:nvGraphicFramePr>
        <p:xfrm>
          <a:off x="2484438" y="1341438"/>
          <a:ext cx="6540500" cy="54006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30" name="Textfeld 12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131" name="Textfeld 130">
            <a:hlinkClick r:id="rId11"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132" name="Textfeld 131">
            <a:hlinkClick r:id="rId12"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33" name="Rechteck 132"/>
          <p:cNvSpPr/>
          <p:nvPr>
            <p:custDataLst>
              <p:tags r:id="rId4"/>
            </p:custDataLst>
          </p:nvPr>
        </p:nvSpPr>
        <p:spPr>
          <a:xfrm>
            <a:off x="63500" y="6324600"/>
            <a:ext cx="3683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4904168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Wann liegt eine „persönliche geistige Schöpfung“ vor?</a:t>
            </a:r>
            <a:endParaRPr lang="de-DE" dirty="0"/>
          </a:p>
        </p:txBody>
      </p:sp>
      <p:sp>
        <p:nvSpPr>
          <p:cNvPr id="3" name="Inhaltsplatzhalter 2"/>
          <p:cNvSpPr>
            <a:spLocks noGrp="1"/>
          </p:cNvSpPr>
          <p:nvPr>
            <p:ph idx="1"/>
          </p:nvPr>
        </p:nvSpPr>
        <p:spPr/>
        <p:txBody>
          <a:bodyPr>
            <a:normAutofit/>
          </a:bodyPr>
          <a:lstStyle/>
          <a:p>
            <a:r>
              <a:rPr lang="de-DE" dirty="0" smtClean="0"/>
              <a:t>„Ein </a:t>
            </a:r>
            <a:r>
              <a:rPr lang="de-DE" dirty="0"/>
              <a:t>Himmelbett als </a:t>
            </a:r>
            <a:r>
              <a:rPr lang="de-DE" dirty="0" smtClean="0"/>
              <a:t>Handgepäck“: Ja</a:t>
            </a:r>
          </a:p>
          <a:p>
            <a:r>
              <a:rPr lang="de-DE" dirty="0" smtClean="0"/>
              <a:t>„</a:t>
            </a:r>
            <a:r>
              <a:rPr lang="de-DE" dirty="0"/>
              <a:t> Tausendmal berührt, tausendmal ist nix </a:t>
            </a:r>
            <a:r>
              <a:rPr lang="de-DE" dirty="0" smtClean="0"/>
              <a:t>passiert“: Nein</a:t>
            </a:r>
          </a:p>
          <a:p>
            <a:r>
              <a:rPr lang="de-DE" dirty="0" smtClean="0"/>
              <a:t>„</a:t>
            </a:r>
            <a:r>
              <a:rPr lang="de-DE" dirty="0"/>
              <a:t>Wir </a:t>
            </a:r>
            <a:r>
              <a:rPr lang="de-DE" dirty="0" err="1"/>
              <a:t>fahr’n</a:t>
            </a:r>
            <a:r>
              <a:rPr lang="de-DE" dirty="0"/>
              <a:t>, </a:t>
            </a:r>
            <a:r>
              <a:rPr lang="de-DE" dirty="0" err="1"/>
              <a:t>fahr’n</a:t>
            </a:r>
            <a:r>
              <a:rPr lang="de-DE" dirty="0"/>
              <a:t>, </a:t>
            </a:r>
            <a:r>
              <a:rPr lang="de-DE" dirty="0" err="1"/>
              <a:t>fahr’n</a:t>
            </a:r>
            <a:r>
              <a:rPr lang="de-DE" dirty="0"/>
              <a:t> auf der </a:t>
            </a:r>
            <a:r>
              <a:rPr lang="de-DE" dirty="0" smtClean="0"/>
              <a:t>Autobahn“: Nein</a:t>
            </a:r>
          </a:p>
          <a:p>
            <a:r>
              <a:rPr lang="de-DE" dirty="0"/>
              <a:t>Teile eines Nummernsystems zur Anordnung eines </a:t>
            </a:r>
            <a:r>
              <a:rPr lang="de-DE" dirty="0" smtClean="0"/>
              <a:t>Briefmarkenkatalogs („Michel-Katalog“): Nein</a:t>
            </a:r>
          </a:p>
          <a:p>
            <a:r>
              <a:rPr lang="de-DE" dirty="0"/>
              <a:t>3 Ausschnitte eines Films von jeweils rund einer </a:t>
            </a:r>
            <a:r>
              <a:rPr lang="de-DE" dirty="0" smtClean="0"/>
              <a:t>Minute</a:t>
            </a:r>
            <a:r>
              <a:rPr lang="de-DE" dirty="0"/>
              <a:t> </a:t>
            </a:r>
            <a:r>
              <a:rPr lang="de-DE" dirty="0" smtClean="0"/>
              <a:t>( „Paul und Paula“): Ja</a:t>
            </a:r>
            <a:endParaRPr lang="de-DE" dirty="0"/>
          </a:p>
        </p:txBody>
      </p:sp>
      <p:sp>
        <p:nvSpPr>
          <p:cNvPr id="384" name="Textfeld 383"/>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385" name="Textfeld 384">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386" name="Textfeld 385">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87" name="Rechteck 386"/>
          <p:cNvSpPr/>
          <p:nvPr>
            <p:custDataLst>
              <p:tags r:id="rId4"/>
            </p:custDataLst>
          </p:nvPr>
        </p:nvSpPr>
        <p:spPr>
          <a:xfrm>
            <a:off x="63500" y="6324600"/>
            <a:ext cx="406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09542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rotWithShape="1">
          <a:blip r:embed="rId6">
            <a:extLst>
              <a:ext uri="{28A0092B-C50C-407E-A947-70E740481C1C}">
                <a14:useLocalDpi xmlns:a14="http://schemas.microsoft.com/office/drawing/2010/main" val="0"/>
              </a:ext>
            </a:extLst>
          </a:blip>
          <a:srcRect b="35743"/>
          <a:stretch/>
        </p:blipFill>
        <p:spPr>
          <a:xfrm>
            <a:off x="2483768" y="1253637"/>
            <a:ext cx="6660232" cy="5559739"/>
          </a:xfrm>
          <a:prstGeom prst="rect">
            <a:avLst/>
          </a:prstGeom>
        </p:spPr>
      </p:pic>
      <p:sp>
        <p:nvSpPr>
          <p:cNvPr id="2" name="Titel 1"/>
          <p:cNvSpPr>
            <a:spLocks noGrp="1"/>
          </p:cNvSpPr>
          <p:nvPr>
            <p:ph type="title"/>
          </p:nvPr>
        </p:nvSpPr>
        <p:spPr/>
        <p:txBody>
          <a:bodyPr tIns="482600"/>
          <a:lstStyle/>
          <a:p>
            <a:r>
              <a:rPr lang="de-DE" dirty="0" smtClean="0"/>
              <a:t>Wer ist Urheber?</a:t>
            </a:r>
            <a:endParaRPr lang="de-DE" dirty="0"/>
          </a:p>
        </p:txBody>
      </p:sp>
      <p:graphicFrame>
        <p:nvGraphicFramePr>
          <p:cNvPr id="14" name="Inhaltsplatzhalter 13"/>
          <p:cNvGraphicFramePr>
            <a:graphicFrameLocks noGrp="1"/>
          </p:cNvGraphicFramePr>
          <p:nvPr>
            <p:ph idx="4294967295"/>
            <p:extLst/>
          </p:nvPr>
        </p:nvGraphicFramePr>
        <p:xfrm>
          <a:off x="2735263" y="1741488"/>
          <a:ext cx="6408737" cy="46116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93" name="Textfeld 192"/>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194" name="Textfeld 193">
            <a:hlinkClick r:id="rId12"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195" name="Textfeld 194">
            <a:hlinkClick r:id="rId13"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96" name="Rechteck 195"/>
          <p:cNvSpPr/>
          <p:nvPr>
            <p:custDataLst>
              <p:tags r:id="rId4"/>
            </p:custDataLst>
          </p:nvPr>
        </p:nvSpPr>
        <p:spPr>
          <a:xfrm>
            <a:off x="63500" y="6324600"/>
            <a:ext cx="444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602589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Wie sieht das in der Universität aus?</a:t>
            </a:r>
            <a:endParaRPr lang="de-DE" dirty="0"/>
          </a:p>
        </p:txBody>
      </p:sp>
      <p:graphicFrame>
        <p:nvGraphicFramePr>
          <p:cNvPr id="14" name="Inhaltsplatzhalter 13"/>
          <p:cNvGraphicFramePr>
            <a:graphicFrameLocks noGrp="1"/>
          </p:cNvGraphicFramePr>
          <p:nvPr>
            <p:ph idx="1"/>
            <p:extLst/>
          </p:nvPr>
        </p:nvGraphicFramePr>
        <p:xfrm>
          <a:off x="2484438" y="1341438"/>
          <a:ext cx="6540500" cy="54006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92" name="Textfeld 191"/>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193" name="Textfeld 192">
            <a:hlinkClick r:id="rId11"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194" name="Textfeld 193">
            <a:hlinkClick r:id="rId12"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95" name="Rechteck 194"/>
          <p:cNvSpPr/>
          <p:nvPr>
            <p:custDataLst>
              <p:tags r:id="rId4"/>
            </p:custDataLst>
          </p:nvPr>
        </p:nvSpPr>
        <p:spPr>
          <a:xfrm>
            <a:off x="63500" y="6324600"/>
            <a:ext cx="469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712941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691529" y="1484785"/>
            <a:ext cx="4244711" cy="537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rot="20472909">
            <a:off x="3093370" y="3817448"/>
            <a:ext cx="5723983" cy="707886"/>
          </a:xfrm>
          <a:prstGeom prst="rect">
            <a:avLst/>
          </a:prstGeom>
          <a:solidFill>
            <a:schemeClr val="tx1"/>
          </a:solidFill>
        </p:spPr>
        <p:txBody>
          <a:bodyPr wrap="square" rtlCol="0">
            <a:spAutoFit/>
          </a:bodyPr>
          <a:lstStyle/>
          <a:p>
            <a:pPr algn="ctr"/>
            <a:r>
              <a:rPr lang="de-DE" sz="4000" dirty="0" smtClean="0">
                <a:solidFill>
                  <a:schemeClr val="bg1"/>
                </a:solidFill>
              </a:rPr>
              <a:t>„600 Worte oder 10%“</a:t>
            </a:r>
            <a:endParaRPr lang="de-DE" sz="4000" dirty="0">
              <a:solidFill>
                <a:schemeClr val="bg1"/>
              </a:solidFill>
            </a:endParaRPr>
          </a:p>
        </p:txBody>
      </p:sp>
      <p:sp>
        <p:nvSpPr>
          <p:cNvPr id="2" name="Titel 1"/>
          <p:cNvSpPr>
            <a:spLocks noGrp="1"/>
          </p:cNvSpPr>
          <p:nvPr>
            <p:ph type="title"/>
          </p:nvPr>
        </p:nvSpPr>
        <p:spPr/>
        <p:txBody>
          <a:bodyPr/>
          <a:lstStyle/>
          <a:p>
            <a:r>
              <a:rPr lang="de-DE" dirty="0" smtClean="0"/>
              <a:t>Was Sie sich wahrscheinlich wünschen…</a:t>
            </a:r>
            <a:endParaRPr lang="de-DE" dirty="0"/>
          </a:p>
        </p:txBody>
      </p:sp>
      <p:sp>
        <p:nvSpPr>
          <p:cNvPr id="11" name="Rechteck 10"/>
          <p:cNvSpPr/>
          <p:nvPr>
            <p:custDataLst>
              <p:tags r:id="rId2"/>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05385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Und wie sieht das in der Internetrealität aus?</a:t>
            </a:r>
            <a:endParaRPr lang="de-DE" dirty="0"/>
          </a:p>
        </p:txBody>
      </p:sp>
      <p:sp>
        <p:nvSpPr>
          <p:cNvPr id="3" name="Textplatzhalter 2"/>
          <p:cNvSpPr>
            <a:spLocks noGrp="1"/>
          </p:cNvSpPr>
          <p:nvPr>
            <p:ph type="body" sz="quarter" idx="10"/>
          </p:nvPr>
        </p:nvSpPr>
        <p:spPr/>
        <p:txBody>
          <a:bodyPr/>
          <a:lstStyle/>
          <a:p>
            <a:r>
              <a:rPr lang="de-DE" dirty="0" smtClean="0"/>
              <a:t>„© 2007, Prof. Dr. Christian Müller“</a:t>
            </a:r>
          </a:p>
          <a:p>
            <a:r>
              <a:rPr lang="de-DE" dirty="0"/>
              <a:t>„© 2007, </a:t>
            </a:r>
            <a:r>
              <a:rPr lang="de-DE" dirty="0" smtClean="0"/>
              <a:t>Lehrstuhl Prof. Müller“</a:t>
            </a:r>
          </a:p>
          <a:p>
            <a:r>
              <a:rPr lang="de-DE" dirty="0" smtClean="0"/>
              <a:t>„© </a:t>
            </a:r>
            <a:r>
              <a:rPr lang="de-DE" dirty="0"/>
              <a:t>2007, </a:t>
            </a:r>
            <a:r>
              <a:rPr lang="de-DE" dirty="0" smtClean="0"/>
              <a:t>Universität zu Köln“</a:t>
            </a:r>
            <a:endParaRPr lang="de-DE" dirty="0"/>
          </a:p>
          <a:p>
            <a:r>
              <a:rPr lang="de-DE" dirty="0" smtClean="0"/>
              <a:t>„“ (einfach nur abrufbare Datei)</a:t>
            </a:r>
            <a:endParaRPr lang="de-DE" dirty="0"/>
          </a:p>
        </p:txBody>
      </p:sp>
      <p:sp>
        <p:nvSpPr>
          <p:cNvPr id="224" name="Textfeld 223"/>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25" name="Textfeld 224">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26" name="Textfeld 225">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27" name="Rechteck 226"/>
          <p:cNvSpPr/>
          <p:nvPr>
            <p:custDataLst>
              <p:tags r:id="rId4"/>
            </p:custDataLst>
          </p:nvPr>
        </p:nvSpPr>
        <p:spPr>
          <a:xfrm>
            <a:off x="63500" y="6324600"/>
            <a:ext cx="508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9523398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2843808" y="2362199"/>
            <a:ext cx="2232248"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3275856" y="3280378"/>
            <a:ext cx="2448272"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2468446" y="5848990"/>
            <a:ext cx="5055881"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4" name="Titel 3"/>
          <p:cNvSpPr>
            <a:spLocks noGrp="1"/>
          </p:cNvSpPr>
          <p:nvPr>
            <p:ph type="title"/>
          </p:nvPr>
        </p:nvSpPr>
        <p:spPr/>
        <p:txBody>
          <a:bodyPr tIns="482600"/>
          <a:lstStyle/>
          <a:p>
            <a:r>
              <a:rPr lang="de-DE" dirty="0" smtClean="0"/>
              <a:t>Was darf der Urheber verbieten? (1)</a:t>
            </a:r>
            <a:endParaRPr lang="de-DE" dirty="0"/>
          </a:p>
        </p:txBody>
      </p:sp>
      <p:sp>
        <p:nvSpPr>
          <p:cNvPr id="5" name="Textplatzhalter 4"/>
          <p:cNvSpPr>
            <a:spLocks noGrp="1"/>
          </p:cNvSpPr>
          <p:nvPr>
            <p:ph type="body" sz="quarter" idx="10"/>
          </p:nvPr>
        </p:nvSpPr>
        <p:spPr/>
        <p:txBody>
          <a:bodyPr/>
          <a:lstStyle/>
          <a:p>
            <a:r>
              <a:rPr lang="de-DE" b="1" dirty="0"/>
              <a:t>§ 15 UrhG – Allgemeines</a:t>
            </a:r>
          </a:p>
          <a:p>
            <a:r>
              <a:rPr lang="de-DE" dirty="0" smtClean="0"/>
              <a:t>(</a:t>
            </a:r>
            <a:r>
              <a:rPr lang="de-DE" dirty="0"/>
              <a:t>1) Der Urheber hat das ausschließliche Recht, sein Werk in </a:t>
            </a:r>
            <a:r>
              <a:rPr lang="de-DE" b="1" dirty="0">
                <a:solidFill>
                  <a:srgbClr val="FF0000"/>
                </a:solidFill>
              </a:rPr>
              <a:t>körperlicher Form </a:t>
            </a:r>
            <a:r>
              <a:rPr lang="de-DE" dirty="0"/>
              <a:t>zu verwerten; das Recht </a:t>
            </a:r>
            <a:r>
              <a:rPr lang="de-DE" dirty="0" err="1"/>
              <a:t>umfaßt</a:t>
            </a:r>
            <a:r>
              <a:rPr lang="de-DE" dirty="0"/>
              <a:t> insbesondere</a:t>
            </a:r>
          </a:p>
          <a:p>
            <a:r>
              <a:rPr lang="de-DE" dirty="0" smtClean="0"/>
              <a:t>1</a:t>
            </a:r>
            <a:r>
              <a:rPr lang="de-DE" dirty="0"/>
              <a:t>. das </a:t>
            </a:r>
            <a:r>
              <a:rPr lang="de-DE" b="1" dirty="0">
                <a:solidFill>
                  <a:srgbClr val="FF0000"/>
                </a:solidFill>
              </a:rPr>
              <a:t>Vervielfältigungsrecht</a:t>
            </a:r>
            <a:r>
              <a:rPr lang="de-DE" dirty="0">
                <a:solidFill>
                  <a:srgbClr val="FF0000"/>
                </a:solidFill>
              </a:rPr>
              <a:t> </a:t>
            </a:r>
            <a:r>
              <a:rPr lang="de-DE" dirty="0"/>
              <a:t>(§ 16) ...</a:t>
            </a:r>
          </a:p>
          <a:p>
            <a:endParaRPr lang="de-DE" b="1" dirty="0" smtClean="0"/>
          </a:p>
          <a:p>
            <a:r>
              <a:rPr lang="de-DE" b="1" dirty="0" smtClean="0"/>
              <a:t>§ </a:t>
            </a:r>
            <a:r>
              <a:rPr lang="de-DE" b="1" dirty="0"/>
              <a:t>16 Vervielfältigungsrecht</a:t>
            </a:r>
          </a:p>
          <a:p>
            <a:r>
              <a:rPr lang="de-DE" dirty="0"/>
              <a:t>(1) Das Vervielfältigungsrecht ist das Recht, Vervielfältigungsstücke des Werkes herzustellen, </a:t>
            </a:r>
            <a:r>
              <a:rPr lang="de-DE" b="1" dirty="0">
                <a:solidFill>
                  <a:srgbClr val="FF0000"/>
                </a:solidFill>
              </a:rPr>
              <a:t>gleichviel ob vorübergehend oder dauerhaft</a:t>
            </a:r>
            <a:r>
              <a:rPr lang="de-DE" dirty="0"/>
              <a:t>, in welchem Verfahren und in welcher Zahl</a:t>
            </a:r>
            <a:r>
              <a:rPr lang="de-DE" dirty="0" smtClean="0"/>
              <a:t>.</a:t>
            </a:r>
            <a:endParaRPr lang="de-DE" dirty="0"/>
          </a:p>
        </p:txBody>
      </p:sp>
      <p:sp>
        <p:nvSpPr>
          <p:cNvPr id="227" name="Textfeld 226"/>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28" name="Textfeld 227">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29" name="Textfeld 228">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0" name="Rechteck 229"/>
          <p:cNvSpPr/>
          <p:nvPr>
            <p:custDataLst>
              <p:tags r:id="rId4"/>
            </p:custDataLst>
          </p:nvPr>
        </p:nvSpPr>
        <p:spPr>
          <a:xfrm>
            <a:off x="63500" y="6324600"/>
            <a:ext cx="5461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427924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 calcmode="lin" valueType="num">
                                      <p:cBhvr additive="base">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5"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2521603" y="5429561"/>
            <a:ext cx="2698469"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6300193" y="5013176"/>
            <a:ext cx="2725284"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2" name="Rechteck 11"/>
          <p:cNvSpPr/>
          <p:nvPr/>
        </p:nvSpPr>
        <p:spPr>
          <a:xfrm>
            <a:off x="7909352" y="2362199"/>
            <a:ext cx="1116124"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2503182" y="2778584"/>
            <a:ext cx="1852794"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3" name="Titel 2"/>
          <p:cNvSpPr>
            <a:spLocks noGrp="1"/>
          </p:cNvSpPr>
          <p:nvPr>
            <p:ph type="title"/>
          </p:nvPr>
        </p:nvSpPr>
        <p:spPr/>
        <p:txBody>
          <a:bodyPr tIns="482600"/>
          <a:lstStyle/>
          <a:p>
            <a:r>
              <a:rPr lang="de-DE" dirty="0"/>
              <a:t>Was darf der Urheber verbieten</a:t>
            </a:r>
            <a:r>
              <a:rPr lang="de-DE" dirty="0" smtClean="0"/>
              <a:t>? (2)</a:t>
            </a:r>
            <a:endParaRPr lang="de-DE" dirty="0"/>
          </a:p>
        </p:txBody>
      </p:sp>
      <p:sp>
        <p:nvSpPr>
          <p:cNvPr id="4" name="Textplatzhalter 3"/>
          <p:cNvSpPr>
            <a:spLocks noGrp="1"/>
          </p:cNvSpPr>
          <p:nvPr>
            <p:ph type="body" sz="quarter" idx="10"/>
          </p:nvPr>
        </p:nvSpPr>
        <p:spPr/>
        <p:txBody>
          <a:bodyPr/>
          <a:lstStyle/>
          <a:p>
            <a:r>
              <a:rPr lang="de-DE" b="1" dirty="0"/>
              <a:t>§ 15 UrhG – Allgemeines</a:t>
            </a:r>
          </a:p>
          <a:p>
            <a:r>
              <a:rPr lang="de-DE" dirty="0" smtClean="0"/>
              <a:t>(</a:t>
            </a:r>
            <a:r>
              <a:rPr lang="de-DE" dirty="0"/>
              <a:t>2) Der Urheber hat ferner das ausschließliche Recht, sein Werk in unkörperlicher Form </a:t>
            </a:r>
            <a:r>
              <a:rPr lang="de-DE" b="1" dirty="0">
                <a:solidFill>
                  <a:srgbClr val="FF0000"/>
                </a:solidFill>
              </a:rPr>
              <a:t>öffentlich wiederzugeben </a:t>
            </a:r>
            <a:r>
              <a:rPr lang="de-DE" dirty="0"/>
              <a:t>(Recht der öffentlichen Wiedergabe). </a:t>
            </a:r>
            <a:endParaRPr lang="de-DE" dirty="0" smtClean="0"/>
          </a:p>
          <a:p>
            <a:r>
              <a:rPr lang="de-DE" b="1" dirty="0" smtClean="0"/>
              <a:t>§ </a:t>
            </a:r>
            <a:r>
              <a:rPr lang="de-DE" b="1" dirty="0"/>
              <a:t>19a Recht der öffentlichen </a:t>
            </a:r>
            <a:r>
              <a:rPr lang="de-DE" b="1" dirty="0" err="1"/>
              <a:t>Zugänglichmachung</a:t>
            </a:r>
            <a:endParaRPr lang="de-DE" b="1" dirty="0"/>
          </a:p>
          <a:p>
            <a:r>
              <a:rPr lang="de-DE" dirty="0"/>
              <a:t>Das Recht der öffentlichen </a:t>
            </a:r>
            <a:r>
              <a:rPr lang="de-DE" dirty="0" err="1"/>
              <a:t>Zugänglichmachung</a:t>
            </a:r>
            <a:r>
              <a:rPr lang="de-DE" dirty="0"/>
              <a:t> ist das Recht, das Werk drahtgebunden oder drahtlos der Öffentlichkeit in einer Weise zugänglich zu machen, dass es Mitgliedern der Öffentlichkeit </a:t>
            </a:r>
            <a:r>
              <a:rPr lang="de-DE" b="1" dirty="0">
                <a:solidFill>
                  <a:srgbClr val="FF0000"/>
                </a:solidFill>
              </a:rPr>
              <a:t>von Orten und zu Zeiten ihrer Wahl zugänglich ist</a:t>
            </a:r>
            <a:r>
              <a:rPr lang="de-DE" dirty="0"/>
              <a:t>.</a:t>
            </a:r>
          </a:p>
          <a:p>
            <a:endParaRPr lang="de-DE" dirty="0"/>
          </a:p>
        </p:txBody>
      </p:sp>
      <p:sp>
        <p:nvSpPr>
          <p:cNvPr id="228" name="Textfeld 2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29" name="Textfeld 228">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30" name="Textfeld 229">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1" name="Rechteck 230"/>
          <p:cNvSpPr/>
          <p:nvPr>
            <p:custDataLst>
              <p:tags r:id="rId4"/>
            </p:custDataLst>
          </p:nvPr>
        </p:nvSpPr>
        <p:spPr>
          <a:xfrm>
            <a:off x="63500" y="6324600"/>
            <a:ext cx="5842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52553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additive="base">
                                        <p:cTn id="26"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2" grpId="0" animBg="1"/>
      <p:bldP spid="13" grpId="0" animBg="1"/>
      <p:bldP spid="4"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2517634" y="2364913"/>
            <a:ext cx="4896543"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5923219" y="3749207"/>
            <a:ext cx="3065273"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3" name="Titel 2"/>
          <p:cNvSpPr>
            <a:spLocks noGrp="1"/>
          </p:cNvSpPr>
          <p:nvPr>
            <p:ph type="title"/>
          </p:nvPr>
        </p:nvSpPr>
        <p:spPr/>
        <p:txBody>
          <a:bodyPr tIns="482600"/>
          <a:lstStyle/>
          <a:p>
            <a:r>
              <a:rPr lang="de-DE" dirty="0" smtClean="0"/>
              <a:t>Aber wann ist eine </a:t>
            </a:r>
            <a:r>
              <a:rPr lang="de-DE" dirty="0" err="1" smtClean="0"/>
              <a:t>Zugänglichmachung</a:t>
            </a:r>
            <a:r>
              <a:rPr lang="de-DE" dirty="0" smtClean="0"/>
              <a:t> „öffentlich“?</a:t>
            </a:r>
            <a:endParaRPr lang="de-DE" dirty="0"/>
          </a:p>
        </p:txBody>
      </p:sp>
      <p:sp>
        <p:nvSpPr>
          <p:cNvPr id="4" name="Textplatzhalter 3"/>
          <p:cNvSpPr>
            <a:spLocks noGrp="1"/>
          </p:cNvSpPr>
          <p:nvPr>
            <p:ph type="body" sz="quarter" idx="10"/>
          </p:nvPr>
        </p:nvSpPr>
        <p:spPr/>
        <p:txBody>
          <a:bodyPr/>
          <a:lstStyle/>
          <a:p>
            <a:r>
              <a:rPr lang="de-DE" b="1" dirty="0"/>
              <a:t>§ 15 UrhG – Allgemeines</a:t>
            </a:r>
          </a:p>
          <a:p>
            <a:r>
              <a:rPr lang="de-DE" dirty="0" smtClean="0"/>
              <a:t>(</a:t>
            </a:r>
            <a:r>
              <a:rPr lang="de-DE" dirty="0"/>
              <a:t>3) Die Wiedergabe ist öffentlich, wenn sie für eine </a:t>
            </a:r>
            <a:r>
              <a:rPr lang="de-DE" b="1" dirty="0">
                <a:solidFill>
                  <a:srgbClr val="FF0000"/>
                </a:solidFill>
              </a:rPr>
              <a:t>Mehrzahl von Mitgliedern der Öffentlichkeit </a:t>
            </a:r>
            <a:r>
              <a:rPr lang="de-DE" dirty="0"/>
              <a:t>bestimmt ist. </a:t>
            </a:r>
          </a:p>
          <a:p>
            <a:r>
              <a:rPr lang="de-DE" dirty="0" smtClean="0"/>
              <a:t>Zur </a:t>
            </a:r>
            <a:r>
              <a:rPr lang="de-DE" dirty="0"/>
              <a:t>Öffentlichkeit gehört jeder, der nicht mit demjenigen, der das Werk verwertet, oder mit den anderen Personen... durch </a:t>
            </a:r>
            <a:r>
              <a:rPr lang="de-DE" b="1" dirty="0">
                <a:solidFill>
                  <a:srgbClr val="FF0000"/>
                </a:solidFill>
              </a:rPr>
              <a:t>persönliche Beziehungen </a:t>
            </a:r>
            <a:r>
              <a:rPr lang="de-DE" dirty="0"/>
              <a:t>verbunden ist.</a:t>
            </a:r>
          </a:p>
          <a:p>
            <a:endParaRPr lang="de-DE" dirty="0"/>
          </a:p>
        </p:txBody>
      </p:sp>
      <p:sp>
        <p:nvSpPr>
          <p:cNvPr id="226" name="Textfeld 22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27" name="Textfeld 226">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28" name="Textfeld 227">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29" name="Rechteck 228"/>
          <p:cNvSpPr/>
          <p:nvPr>
            <p:custDataLst>
              <p:tags r:id="rId4"/>
            </p:custDataLst>
          </p:nvPr>
        </p:nvSpPr>
        <p:spPr>
          <a:xfrm>
            <a:off x="63500" y="6324600"/>
            <a:ext cx="6223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9902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4"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8244408" y="1775941"/>
            <a:ext cx="781068"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2483768" y="2128825"/>
            <a:ext cx="6541707"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2483769" y="2545210"/>
            <a:ext cx="1152128"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5" name="Rechteck 14"/>
          <p:cNvSpPr/>
          <p:nvPr/>
        </p:nvSpPr>
        <p:spPr>
          <a:xfrm>
            <a:off x="6732240" y="4812642"/>
            <a:ext cx="2293236"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6" name="Rechteck 15"/>
          <p:cNvSpPr/>
          <p:nvPr/>
        </p:nvSpPr>
        <p:spPr>
          <a:xfrm>
            <a:off x="2483768" y="5229200"/>
            <a:ext cx="6541707"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7" name="Rechteck 16"/>
          <p:cNvSpPr/>
          <p:nvPr/>
        </p:nvSpPr>
        <p:spPr>
          <a:xfrm>
            <a:off x="2483768" y="5645585"/>
            <a:ext cx="1728191"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smtClean="0"/>
              <a:t>Welche Rechte hat ein </a:t>
            </a:r>
            <a:r>
              <a:rPr lang="de-DE" b="1" dirty="0" smtClean="0">
                <a:solidFill>
                  <a:srgbClr val="FF0000"/>
                </a:solidFill>
              </a:rPr>
              <a:t>Verlag</a:t>
            </a:r>
            <a:r>
              <a:rPr lang="de-DE" dirty="0" smtClean="0"/>
              <a:t>?</a:t>
            </a:r>
            <a:endParaRPr lang="de-DE" dirty="0"/>
          </a:p>
        </p:txBody>
      </p:sp>
      <p:sp>
        <p:nvSpPr>
          <p:cNvPr id="3" name="Inhaltsplatzhalter 2"/>
          <p:cNvSpPr>
            <a:spLocks noGrp="1"/>
          </p:cNvSpPr>
          <p:nvPr>
            <p:ph type="body" sz="quarter" idx="10"/>
          </p:nvPr>
        </p:nvSpPr>
        <p:spPr/>
        <p:txBody>
          <a:bodyPr/>
          <a:lstStyle/>
          <a:p>
            <a:r>
              <a:rPr lang="de-DE" b="1" dirty="0" smtClean="0"/>
              <a:t>§ 2 </a:t>
            </a:r>
            <a:r>
              <a:rPr lang="de-DE" b="1" dirty="0"/>
              <a:t> (1) </a:t>
            </a:r>
            <a:r>
              <a:rPr lang="de-DE" b="1" dirty="0" smtClean="0"/>
              <a:t>Verlagsgesetz</a:t>
            </a:r>
            <a:r>
              <a:rPr lang="de-DE" dirty="0" smtClean="0"/>
              <a:t>: „Der </a:t>
            </a:r>
            <a:r>
              <a:rPr lang="de-DE" dirty="0"/>
              <a:t>Verfasser hat sich während der Dauer des Vertragsverhältnisses </a:t>
            </a:r>
            <a:r>
              <a:rPr lang="de-DE" b="1" dirty="0">
                <a:solidFill>
                  <a:srgbClr val="FF0000"/>
                </a:solidFill>
              </a:rPr>
              <a:t>jeder Vervielfältigung und Verbreitung des Werkes zu enthalten</a:t>
            </a:r>
            <a:r>
              <a:rPr lang="de-DE" dirty="0"/>
              <a:t>, die einem Dritten während der Dauer des Urheberrechts untersagt ist</a:t>
            </a:r>
            <a:r>
              <a:rPr lang="de-DE" dirty="0" smtClean="0"/>
              <a:t>.“</a:t>
            </a:r>
            <a:endParaRPr lang="de-DE" dirty="0"/>
          </a:p>
          <a:p>
            <a:r>
              <a:rPr lang="de-DE" b="1" dirty="0"/>
              <a:t>§ 9 Verlagsgesetz</a:t>
            </a:r>
            <a:r>
              <a:rPr lang="de-DE" dirty="0"/>
              <a:t>: „In dem Umfang, in welchem der Verfasser </a:t>
            </a:r>
            <a:r>
              <a:rPr lang="de-DE" dirty="0" smtClean="0"/>
              <a:t>[…] verpflichtet </a:t>
            </a:r>
            <a:r>
              <a:rPr lang="de-DE" dirty="0"/>
              <a:t>ist, sich der Vervielfältigung und Verbreitung zu enthalten und sie dem Verleger zu gestatten, hat </a:t>
            </a:r>
            <a:r>
              <a:rPr lang="de-DE" dirty="0" smtClean="0"/>
              <a:t>er […] </a:t>
            </a:r>
            <a:r>
              <a:rPr lang="de-DE" dirty="0"/>
              <a:t>dem Verleger </a:t>
            </a:r>
            <a:r>
              <a:rPr lang="de-DE" b="1" dirty="0">
                <a:solidFill>
                  <a:srgbClr val="FF0000"/>
                </a:solidFill>
              </a:rPr>
              <a:t>das ausschließliche Recht zur Vervielfältigung und Verbreitung (Verlagsrecht) zu verschaffen</a:t>
            </a:r>
            <a:r>
              <a:rPr lang="de-DE" dirty="0" smtClean="0"/>
              <a:t>.“</a:t>
            </a:r>
            <a:endParaRPr lang="de-DE" dirty="0"/>
          </a:p>
        </p:txBody>
      </p:sp>
      <p:sp>
        <p:nvSpPr>
          <p:cNvPr id="234" name="Textfeld 233"/>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35" name="Textfeld 234">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36" name="Textfeld 235">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7" name="Rechteck 236"/>
          <p:cNvSpPr/>
          <p:nvPr>
            <p:custDataLst>
              <p:tags r:id="rId4"/>
            </p:custDataLst>
          </p:nvPr>
        </p:nvSpPr>
        <p:spPr>
          <a:xfrm>
            <a:off x="63500" y="6324600"/>
            <a:ext cx="660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43666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additive="base">
                                        <p:cTn id="2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normAutofit fontScale="90000"/>
          </a:bodyPr>
          <a:lstStyle/>
          <a:p>
            <a:r>
              <a:rPr lang="de-DE" dirty="0" smtClean="0"/>
              <a:t>Darf ich auf Beiträge verlinken, die anderswo abrufbar sind?</a:t>
            </a:r>
            <a:endParaRPr lang="de-DE" dirty="0"/>
          </a:p>
        </p:txBody>
      </p:sp>
      <p:graphicFrame>
        <p:nvGraphicFramePr>
          <p:cNvPr id="5" name="Inhaltsplatzhalter 4"/>
          <p:cNvGraphicFramePr>
            <a:graphicFrameLocks noGrp="1"/>
          </p:cNvGraphicFramePr>
          <p:nvPr>
            <p:ph idx="1"/>
            <p:extLst/>
          </p:nvPr>
        </p:nvGraphicFramePr>
        <p:xfrm>
          <a:off x="2484438" y="1341438"/>
          <a:ext cx="6540500" cy="54006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28" name="Textfeld 1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129" name="Textfeld 128">
            <a:hlinkClick r:id="rId11"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130" name="Textfeld 129">
            <a:hlinkClick r:id="rId12"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31" name="Rechteck 130"/>
          <p:cNvSpPr/>
          <p:nvPr>
            <p:custDataLst>
              <p:tags r:id="rId4"/>
            </p:custDataLst>
          </p:nvPr>
        </p:nvSpPr>
        <p:spPr>
          <a:xfrm>
            <a:off x="63500" y="6324600"/>
            <a:ext cx="698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8785526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p:cNvSpPr/>
          <p:nvPr/>
        </p:nvSpPr>
        <p:spPr>
          <a:xfrm>
            <a:off x="6372200" y="2996952"/>
            <a:ext cx="2653276"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2699076" y="3413337"/>
            <a:ext cx="2665011"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smtClean="0"/>
              <a:t>Und was </a:t>
            </a:r>
            <a:r>
              <a:rPr lang="de-DE" b="1" dirty="0" smtClean="0">
                <a:solidFill>
                  <a:srgbClr val="FF0000"/>
                </a:solidFill>
              </a:rPr>
              <a:t>darf ich </a:t>
            </a:r>
            <a:r>
              <a:rPr lang="de-DE" dirty="0"/>
              <a:t>sonst? § </a:t>
            </a:r>
            <a:r>
              <a:rPr lang="de-DE" dirty="0"/>
              <a:t>31 UrhG </a:t>
            </a:r>
            <a:r>
              <a:rPr lang="de-DE" dirty="0" smtClean="0"/>
              <a:t>– Einräumung </a:t>
            </a:r>
            <a:r>
              <a:rPr lang="de-DE" dirty="0"/>
              <a:t>von Nutzungsrechten</a:t>
            </a:r>
          </a:p>
        </p:txBody>
      </p:sp>
      <p:sp>
        <p:nvSpPr>
          <p:cNvPr id="3" name="Textplatzhalter 2"/>
          <p:cNvSpPr>
            <a:spLocks noGrp="1"/>
          </p:cNvSpPr>
          <p:nvPr>
            <p:ph type="body" sz="quarter" idx="10"/>
          </p:nvPr>
        </p:nvSpPr>
        <p:spPr/>
        <p:txBody>
          <a:bodyPr/>
          <a:lstStyle/>
          <a:p>
            <a:pPr marL="422041" indent="-422041">
              <a:buAutoNum type="arabicParenBoth"/>
            </a:pPr>
            <a:r>
              <a:rPr lang="de-DE" dirty="0" smtClean="0"/>
              <a:t>Der </a:t>
            </a:r>
            <a:r>
              <a:rPr lang="de-DE" dirty="0"/>
              <a:t>Urheber kann einem anderen das Recht einräumen, das Werk auf einzelne oder alle Nutzungsarten zu nutzen (Nutzungsrecht). Das Nutzungsrecht kann als einfaches oder ausschließliches Recht sowie </a:t>
            </a:r>
            <a:r>
              <a:rPr lang="de-DE" b="1" dirty="0">
                <a:solidFill>
                  <a:srgbClr val="C00000"/>
                </a:solidFill>
              </a:rPr>
              <a:t>räumlich, zeitlich oder inhaltlich beschränkt </a:t>
            </a:r>
            <a:r>
              <a:rPr lang="de-DE" dirty="0"/>
              <a:t>eingeräumt werden</a:t>
            </a:r>
            <a:r>
              <a:rPr lang="de-DE" dirty="0" smtClean="0"/>
              <a:t>. […]</a:t>
            </a:r>
          </a:p>
          <a:p>
            <a:endParaRPr lang="de-DE" dirty="0"/>
          </a:p>
          <a:p>
            <a:endParaRPr lang="de-DE" dirty="0"/>
          </a:p>
        </p:txBody>
      </p:sp>
      <p:sp>
        <p:nvSpPr>
          <p:cNvPr id="199" name="Textfeld 198"/>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200" name="Textfeld 199">
            <a:hlinkClick r:id="rId7" action="ppaction://hlinksldjump"/>
          </p:cNvPr>
          <p:cNvSpPr txBox="1"/>
          <p:nvPr>
            <p:custDataLst>
              <p:tags r:id="rId3"/>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201" name="Textfeld 200">
            <a:hlinkClick r:id="rId8"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02" name="Rechteck 201"/>
          <p:cNvSpPr/>
          <p:nvPr>
            <p:custDataLst>
              <p:tags r:id="rId5"/>
            </p:custDataLst>
          </p:nvPr>
        </p:nvSpPr>
        <p:spPr>
          <a:xfrm>
            <a:off x="63500" y="6324600"/>
            <a:ext cx="7366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31341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Welche Lizenz gilt für Cliparts in Powerpoint, Word &amp; Co? </a:t>
            </a:r>
            <a:endParaRPr lang="de-DE" dirty="0"/>
          </a:p>
        </p:txBody>
      </p:sp>
      <p:sp>
        <p:nvSpPr>
          <p:cNvPr id="3" name="Textplatzhalter 2"/>
          <p:cNvSpPr>
            <a:spLocks noGrp="1"/>
          </p:cNvSpPr>
          <p:nvPr>
            <p:ph type="body" sz="quarter" idx="10"/>
          </p:nvPr>
        </p:nvSpPr>
        <p:spPr/>
        <p:txBody>
          <a:bodyPr/>
          <a:lstStyle/>
          <a:p>
            <a:r>
              <a:rPr lang="de-DE" dirty="0"/>
              <a:t>Wenn Sie Microsoft Office.com oder die Microsoft Office-Webanwendungen verwenden, haben Sie möglicherweise Zugriff auf Medienbilder, ClipArt, Animationen, Ton, Musik, Videoclips, Vorlagen und andere Formen von Inhalt („Medienelemente“), die mit der auf Office.com verfügbaren Software oder als Bestandteil eines zur Software gehörenden Diensts bereitgestellt werden. </a:t>
            </a:r>
            <a:r>
              <a:rPr lang="de-DE" b="1" dirty="0">
                <a:solidFill>
                  <a:srgbClr val="C00000"/>
                </a:solidFill>
              </a:rPr>
              <a:t>Sie sind berechtigt, die Medienelemente zu kopieren und in Projekten und Dokumenten zu verwenden. </a:t>
            </a:r>
          </a:p>
        </p:txBody>
      </p:sp>
      <p:sp>
        <p:nvSpPr>
          <p:cNvPr id="4" name="Rechteck 3"/>
          <p:cNvSpPr/>
          <p:nvPr/>
        </p:nvSpPr>
        <p:spPr>
          <a:xfrm>
            <a:off x="2444995" y="6172452"/>
            <a:ext cx="6580423" cy="291170"/>
          </a:xfrm>
          <a:prstGeom prst="rect">
            <a:avLst/>
          </a:prstGeom>
        </p:spPr>
        <p:txBody>
          <a:bodyPr wrap="square">
            <a:spAutoFit/>
          </a:bodyPr>
          <a:lstStyle/>
          <a:p>
            <a:pPr algn="r"/>
            <a:r>
              <a:rPr lang="de-DE" sz="1292" dirty="0"/>
              <a:t>http://windows.microsoft.com/de-DE/windows-live/microsoft-services-agreement</a:t>
            </a:r>
          </a:p>
        </p:txBody>
      </p:sp>
      <p:sp>
        <p:nvSpPr>
          <p:cNvPr id="161" name="Textfeld 160"/>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162" name="Textfeld 161">
            <a:hlinkClick r:id="rId6"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163" name="Textfeld 162">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64" name="Rechteck 163"/>
          <p:cNvSpPr/>
          <p:nvPr>
            <p:custDataLst>
              <p:tags r:id="rId4"/>
            </p:custDataLst>
          </p:nvPr>
        </p:nvSpPr>
        <p:spPr>
          <a:xfrm>
            <a:off x="63500" y="6324600"/>
            <a:ext cx="7747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7783062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p:cNvGrpSpPr/>
          <p:nvPr/>
        </p:nvGrpSpPr>
        <p:grpSpPr>
          <a:xfrm>
            <a:off x="2123729" y="0"/>
            <a:ext cx="7020272" cy="6858000"/>
            <a:chOff x="2566909" y="8457"/>
            <a:chExt cx="7332785" cy="6858000"/>
          </a:xfrm>
        </p:grpSpPr>
        <p:pic>
          <p:nvPicPr>
            <p:cNvPr id="3078" name="Picture 6" descr="http://farm5.staticflickr.com/4004/4344960203_da55d29ca0_b.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566909" y="8457"/>
              <a:ext cx="733278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i.creativecommons.org/l/by/3.0/88x31.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648744" y="6444044"/>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p:cNvSpPr/>
            <p:nvPr/>
          </p:nvSpPr>
          <p:spPr>
            <a:xfrm>
              <a:off x="3486944" y="6440834"/>
              <a:ext cx="6412750" cy="315046"/>
            </a:xfrm>
            <a:prstGeom prst="rect">
              <a:avLst/>
            </a:prstGeom>
          </p:spPr>
          <p:txBody>
            <a:bodyPr wrap="square">
              <a:spAutoFit/>
            </a:bodyPr>
            <a:lstStyle/>
            <a:p>
              <a:r>
                <a:rPr lang="de-DE" sz="1292" dirty="0" err="1">
                  <a:solidFill>
                    <a:schemeClr val="bg1"/>
                  </a:solidFill>
                </a:rPr>
                <a:t>Dlofink</a:t>
              </a:r>
              <a:r>
                <a:rPr lang="de-DE" sz="1292" dirty="0">
                  <a:solidFill>
                    <a:schemeClr val="bg1"/>
                  </a:solidFill>
                </a:rPr>
                <a:t>, http://www.flickr.com/photos/lofink/4344960203/</a:t>
              </a:r>
            </a:p>
          </p:txBody>
        </p:sp>
      </p:grpSp>
      <p:sp>
        <p:nvSpPr>
          <p:cNvPr id="2" name="Titel 1"/>
          <p:cNvSpPr>
            <a:spLocks noGrp="1"/>
          </p:cNvSpPr>
          <p:nvPr>
            <p:ph type="title"/>
          </p:nvPr>
        </p:nvSpPr>
        <p:spPr/>
        <p:txBody>
          <a:bodyPr tIns="482600"/>
          <a:lstStyle/>
          <a:p>
            <a:r>
              <a:rPr lang="de-DE" dirty="0" smtClean="0"/>
              <a:t>Welche Schlagworte sollte man schon einmal gehört haben?</a:t>
            </a:r>
            <a:endParaRPr lang="de-DE" dirty="0"/>
          </a:p>
        </p:txBody>
      </p:sp>
      <p:pic>
        <p:nvPicPr>
          <p:cNvPr id="3074" name="Picture 2" descr="File:Global Open Educational Resources Logo.sv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6100785" y="3925196"/>
            <a:ext cx="2592000" cy="176355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grpSp>
        <p:nvGrpSpPr>
          <p:cNvPr id="12" name="Gruppieren 11"/>
          <p:cNvGrpSpPr/>
          <p:nvPr/>
        </p:nvGrpSpPr>
        <p:grpSpPr>
          <a:xfrm>
            <a:off x="2644401" y="3894282"/>
            <a:ext cx="2592000" cy="1761231"/>
            <a:chOff x="2864768" y="3573015"/>
            <a:chExt cx="2880320" cy="1910727"/>
          </a:xfrm>
          <a:solidFill>
            <a:srgbClr val="1C75BC"/>
          </a:solidFill>
        </p:grpSpPr>
        <p:sp>
          <p:nvSpPr>
            <p:cNvPr id="22" name="Rechteck 21"/>
            <p:cNvSpPr/>
            <p:nvPr/>
          </p:nvSpPr>
          <p:spPr>
            <a:xfrm>
              <a:off x="2864768" y="3573015"/>
              <a:ext cx="2880320" cy="1910727"/>
            </a:xfrm>
            <a:prstGeom prst="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078550">
                <a:lnSpc>
                  <a:spcPct val="120000"/>
                </a:lnSpc>
                <a:spcBef>
                  <a:spcPts val="1108"/>
                </a:spcBef>
                <a:spcAft>
                  <a:spcPts val="1108"/>
                </a:spcAft>
              </a:pPr>
              <a:r>
                <a:rPr lang="de-DE" sz="1662" b="1" dirty="0"/>
                <a:t>Open </a:t>
              </a:r>
              <a:br>
                <a:rPr lang="de-DE" sz="1662" b="1" dirty="0"/>
              </a:br>
              <a:r>
                <a:rPr lang="de-DE" sz="1662" b="1" dirty="0"/>
                <a:t>Access </a:t>
              </a:r>
              <a:br>
                <a:rPr lang="de-DE" sz="1662" b="1" dirty="0"/>
              </a:br>
              <a:r>
                <a:rPr lang="de-DE" sz="1662" b="1" dirty="0"/>
                <a:t>(OA)</a:t>
              </a:r>
            </a:p>
          </p:txBody>
        </p:sp>
        <p:pic>
          <p:nvPicPr>
            <p:cNvPr id="3076" name="Picture 4" descr="File:Open Access logo PLoS white.sv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03050" y="3772294"/>
              <a:ext cx="967787" cy="1512168"/>
            </a:xfrm>
            <a:prstGeom prst="rect">
              <a:avLst/>
            </a:prstGeom>
            <a:grpFill/>
            <a:extLst/>
          </p:spPr>
        </p:pic>
      </p:grpSp>
      <p:pic>
        <p:nvPicPr>
          <p:cNvPr id="3082" name="Picture 10" descr="Namensnennu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3608" y="-126023"/>
            <a:ext cx="8792" cy="8792"/>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Namensnennu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285" y="278424"/>
            <a:ext cx="8792" cy="8792"/>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Keine kommerzielle Nutzu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4962" y="419101"/>
            <a:ext cx="8792" cy="8792"/>
          </a:xfrm>
          <a:prstGeom prst="rect">
            <a:avLst/>
          </a:prstGeom>
          <a:noFill/>
          <a:extLst>
            <a:ext uri="{909E8E84-426E-40DD-AFC4-6F175D3DCCD1}">
              <a14:hiddenFill xmlns:a14="http://schemas.microsoft.com/office/drawing/2010/main">
                <a:solidFill>
                  <a:srgbClr val="FFFFFF"/>
                </a:solidFill>
              </a14:hiddenFill>
            </a:ext>
          </a:extLst>
        </p:spPr>
      </p:pic>
      <p:sp>
        <p:nvSpPr>
          <p:cNvPr id="11" name="Rechteck 10"/>
          <p:cNvSpPr/>
          <p:nvPr/>
        </p:nvSpPr>
        <p:spPr>
          <a:xfrm>
            <a:off x="2655391" y="1700808"/>
            <a:ext cx="2592000" cy="1761231"/>
          </a:xfrm>
          <a:prstGeom prst="rect">
            <a:avLst/>
          </a:prstGeom>
          <a:solidFill>
            <a:srgbClr val="1C75B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1662" b="1" dirty="0"/>
              <a:t>Open </a:t>
            </a:r>
            <a:br>
              <a:rPr lang="de-DE" sz="1662" b="1" dirty="0"/>
            </a:br>
            <a:r>
              <a:rPr lang="de-DE" sz="1662" b="1" dirty="0"/>
              <a:t>Content</a:t>
            </a:r>
          </a:p>
        </p:txBody>
      </p:sp>
      <p:sp>
        <p:nvSpPr>
          <p:cNvPr id="21" name="Rechteck 20"/>
          <p:cNvSpPr/>
          <p:nvPr/>
        </p:nvSpPr>
        <p:spPr>
          <a:xfrm>
            <a:off x="6104586" y="1731721"/>
            <a:ext cx="2592000" cy="1761231"/>
          </a:xfrm>
          <a:prstGeom prst="rect">
            <a:avLst/>
          </a:prstGeom>
          <a:solidFill>
            <a:srgbClr val="1C75B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1662" b="1" dirty="0"/>
              <a:t>Open Source Software (OSS)</a:t>
            </a:r>
          </a:p>
        </p:txBody>
      </p:sp>
      <p:sp>
        <p:nvSpPr>
          <p:cNvPr id="3269" name="Textfeld 326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3270" name="Textfeld 3269">
            <a:hlinkClick r:id="rId11" action="ppaction://hlinksldjump"/>
          </p:cNvPr>
          <p:cNvSpPr txBox="1"/>
          <p:nvPr>
            <p:custDataLst>
              <p:tags r:id="rId2"/>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3271" name="Textfeld 3270">
            <a:hlinkClick r:id="rId12"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276" name="Rechteck 3275"/>
          <p:cNvSpPr/>
          <p:nvPr>
            <p:custDataLst>
              <p:tags r:id="rId4"/>
            </p:custDataLst>
          </p:nvPr>
        </p:nvSpPr>
        <p:spPr>
          <a:xfrm>
            <a:off x="63500" y="6324600"/>
            <a:ext cx="8128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11454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074"/>
                                        </p:tgtEl>
                                        <p:attrNameLst>
                                          <p:attrName>style.visibility</p:attrName>
                                        </p:attrNameLst>
                                      </p:cBhvr>
                                      <p:to>
                                        <p:strVal val="visible"/>
                                      </p:to>
                                    </p:set>
                                    <p:animEffect transition="in" filter="fade">
                                      <p:cBhvr>
                                        <p:cTn id="38" dur="1000"/>
                                        <p:tgtEl>
                                          <p:spTgt spid="3074"/>
                                        </p:tgtEl>
                                      </p:cBhvr>
                                    </p:animEffect>
                                    <p:anim calcmode="lin" valueType="num">
                                      <p:cBhvr>
                                        <p:cTn id="39" dur="1000" fill="hold"/>
                                        <p:tgtEl>
                                          <p:spTgt spid="3074"/>
                                        </p:tgtEl>
                                        <p:attrNameLst>
                                          <p:attrName>ppt_x</p:attrName>
                                        </p:attrNameLst>
                                      </p:cBhvr>
                                      <p:tavLst>
                                        <p:tav tm="0">
                                          <p:val>
                                            <p:strVal val="#ppt_x"/>
                                          </p:val>
                                        </p:tav>
                                        <p:tav tm="100000">
                                          <p:val>
                                            <p:strVal val="#ppt_x"/>
                                          </p:val>
                                        </p:tav>
                                      </p:tavLst>
                                    </p:anim>
                                    <p:anim calcmode="lin" valueType="num">
                                      <p:cBhvr>
                                        <p:cTn id="40"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2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8" name="Gruppieren 6157"/>
          <p:cNvGrpSpPr/>
          <p:nvPr/>
        </p:nvGrpSpPr>
        <p:grpSpPr>
          <a:xfrm>
            <a:off x="2195736" y="0"/>
            <a:ext cx="6948264" cy="6858000"/>
            <a:chOff x="2592288" y="-27384"/>
            <a:chExt cx="7329264" cy="6912768"/>
          </a:xfrm>
        </p:grpSpPr>
        <p:pic>
          <p:nvPicPr>
            <p:cNvPr id="5122" name="Picture 2" descr="http://upload.wikimedia.org/wikipedia/commons/8/87/Lessig_portrait.jpg"/>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13"/>
            <a:stretch/>
          </p:blipFill>
          <p:spPr bwMode="auto">
            <a:xfrm>
              <a:off x="2592288" y="-27384"/>
              <a:ext cx="7329264" cy="6912768"/>
            </a:xfrm>
            <a:prstGeom prst="rect">
              <a:avLst/>
            </a:prstGeom>
            <a:noFill/>
            <a:extLst>
              <a:ext uri="{909E8E84-426E-40DD-AFC4-6F175D3DCCD1}">
                <a14:hiddenFill xmlns:a14="http://schemas.microsoft.com/office/drawing/2010/main">
                  <a:solidFill>
                    <a:srgbClr val="FFFFFF"/>
                  </a:solidFill>
                </a14:hiddenFill>
              </a:ext>
            </a:extLst>
          </p:spPr>
        </p:pic>
        <p:sp>
          <p:nvSpPr>
            <p:cNvPr id="6156" name="Rechteck 6155"/>
            <p:cNvSpPr/>
            <p:nvPr/>
          </p:nvSpPr>
          <p:spPr>
            <a:xfrm>
              <a:off x="3522602" y="6453336"/>
              <a:ext cx="6357253" cy="315434"/>
            </a:xfrm>
            <a:prstGeom prst="rect">
              <a:avLst/>
            </a:prstGeom>
            <a:solidFill>
              <a:srgbClr val="000000">
                <a:alpha val="50196"/>
              </a:srgbClr>
            </a:solidFill>
          </p:spPr>
          <p:txBody>
            <a:bodyPr wrap="square">
              <a:spAutoFit/>
            </a:bodyPr>
            <a:lstStyle/>
            <a:p>
              <a:r>
                <a:rPr lang="de-DE" sz="1292" dirty="0">
                  <a:solidFill>
                    <a:schemeClr val="bg1"/>
                  </a:solidFill>
                </a:rPr>
                <a:t>Portrait Lawrence </a:t>
              </a:r>
              <a:r>
                <a:rPr lang="de-DE" sz="1292" dirty="0" err="1">
                  <a:solidFill>
                    <a:schemeClr val="bg1"/>
                  </a:solidFill>
                </a:rPr>
                <a:t>Lessig</a:t>
              </a:r>
              <a:r>
                <a:rPr lang="de-DE" sz="1292" dirty="0">
                  <a:solidFill>
                    <a:schemeClr val="bg1"/>
                  </a:solidFill>
                </a:rPr>
                <a:t> </a:t>
              </a:r>
              <a:r>
                <a:rPr lang="de-DE" sz="1292" dirty="0" err="1">
                  <a:solidFill>
                    <a:schemeClr val="bg1"/>
                  </a:solidFill>
                </a:rPr>
                <a:t>by</a:t>
              </a:r>
              <a:r>
                <a:rPr lang="de-DE" sz="1292" dirty="0">
                  <a:solidFill>
                    <a:schemeClr val="bg1"/>
                  </a:solidFill>
                </a:rPr>
                <a:t> </a:t>
              </a:r>
              <a:r>
                <a:rPr lang="de-DE" sz="1292" dirty="0" err="1">
                  <a:solidFill>
                    <a:schemeClr val="bg1"/>
                  </a:solidFill>
                </a:rPr>
                <a:t>Joi</a:t>
              </a:r>
              <a:r>
                <a:rPr lang="de-DE" sz="1292" dirty="0">
                  <a:solidFill>
                    <a:schemeClr val="bg1"/>
                  </a:solidFill>
                </a:rPr>
                <a:t> Ito </a:t>
              </a:r>
              <a:r>
                <a:rPr lang="de-DE" sz="1292" dirty="0" err="1">
                  <a:solidFill>
                    <a:schemeClr val="bg1"/>
                  </a:solidFill>
                </a:rPr>
                <a:t>from</a:t>
              </a:r>
              <a:r>
                <a:rPr lang="de-DE" sz="1292" dirty="0">
                  <a:solidFill>
                    <a:schemeClr val="bg1"/>
                  </a:solidFill>
                </a:rPr>
                <a:t> </a:t>
              </a:r>
              <a:r>
                <a:rPr lang="de-DE" sz="1292" dirty="0" err="1">
                  <a:solidFill>
                    <a:schemeClr val="bg1"/>
                  </a:solidFill>
                </a:rPr>
                <a:t>Inbamura</a:t>
              </a:r>
              <a:r>
                <a:rPr lang="de-DE" sz="1292" dirty="0">
                  <a:solidFill>
                    <a:schemeClr val="bg1"/>
                  </a:solidFill>
                </a:rPr>
                <a:t>, Japan</a:t>
              </a:r>
            </a:p>
          </p:txBody>
        </p:sp>
        <p:pic>
          <p:nvPicPr>
            <p:cNvPr id="47" name="Picture 18" descr="http://i.creativecommons.org/l/by/3.0/88x31.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648988" y="6443523"/>
              <a:ext cx="840699" cy="29563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el 1"/>
          <p:cNvSpPr>
            <a:spLocks noGrp="1"/>
          </p:cNvSpPr>
          <p:nvPr>
            <p:ph type="title"/>
          </p:nvPr>
        </p:nvSpPr>
        <p:spPr/>
        <p:txBody>
          <a:bodyPr tIns="482600"/>
          <a:lstStyle/>
          <a:p>
            <a:r>
              <a:rPr lang="de-DE" smtClean="0"/>
              <a:t>Was sind Creative Commons Lizenzen?</a:t>
            </a:r>
            <a:endParaRPr lang="de-DE" dirty="0"/>
          </a:p>
        </p:txBody>
      </p:sp>
      <p:pic>
        <p:nvPicPr>
          <p:cNvPr id="6146" name="Picture 2" descr="C:\Users\beursken\Downloads\CC\cc-icons-png\cc.large.pn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000001" y="2099622"/>
            <a:ext cx="3376246" cy="3376246"/>
          </a:xfrm>
          <a:prstGeom prst="rect">
            <a:avLst/>
          </a:prstGeom>
          <a:noFill/>
          <a:extLst>
            <a:ext uri="{909E8E84-426E-40DD-AFC4-6F175D3DCCD1}">
              <a14:hiddenFill xmlns:a14="http://schemas.microsoft.com/office/drawing/2010/main">
                <a:solidFill>
                  <a:srgbClr val="FFFFFF"/>
                </a:solidFill>
              </a14:hiddenFill>
            </a:ext>
          </a:extLst>
        </p:spPr>
      </p:pic>
      <p:sp>
        <p:nvSpPr>
          <p:cNvPr id="5" name="Ellipse 4"/>
          <p:cNvSpPr/>
          <p:nvPr/>
        </p:nvSpPr>
        <p:spPr>
          <a:xfrm>
            <a:off x="2444995" y="1966684"/>
            <a:ext cx="1395847" cy="1395847"/>
          </a:xfrm>
          <a:prstGeom prst="ellipse">
            <a:avLst/>
          </a:prstGeom>
          <a:solidFill>
            <a:schemeClr val="bg1"/>
          </a:solidFill>
          <a:ln w="2032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692" b="1" dirty="0">
                <a:solidFill>
                  <a:schemeClr val="tx1"/>
                </a:solidFill>
              </a:rPr>
              <a:t>1.0</a:t>
            </a:r>
          </a:p>
        </p:txBody>
      </p:sp>
      <p:sp>
        <p:nvSpPr>
          <p:cNvPr id="7" name="Ellipse 6"/>
          <p:cNvSpPr/>
          <p:nvPr/>
        </p:nvSpPr>
        <p:spPr>
          <a:xfrm>
            <a:off x="7563102" y="1966684"/>
            <a:ext cx="1395847" cy="1395847"/>
          </a:xfrm>
          <a:prstGeom prst="ellipse">
            <a:avLst/>
          </a:prstGeom>
          <a:solidFill>
            <a:schemeClr val="bg1"/>
          </a:solidFill>
          <a:ln w="2032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692" b="1" dirty="0">
                <a:solidFill>
                  <a:schemeClr val="tx1"/>
                </a:solidFill>
              </a:rPr>
              <a:t>2.0</a:t>
            </a:r>
          </a:p>
        </p:txBody>
      </p:sp>
      <p:sp>
        <p:nvSpPr>
          <p:cNvPr id="8" name="Ellipse 7"/>
          <p:cNvSpPr/>
          <p:nvPr/>
        </p:nvSpPr>
        <p:spPr>
          <a:xfrm>
            <a:off x="2444995" y="4891317"/>
            <a:ext cx="1395847" cy="1395847"/>
          </a:xfrm>
          <a:prstGeom prst="ellipse">
            <a:avLst/>
          </a:prstGeom>
          <a:solidFill>
            <a:schemeClr val="bg1"/>
          </a:solidFill>
          <a:ln w="2032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692" b="1" dirty="0">
                <a:solidFill>
                  <a:schemeClr val="tx1"/>
                </a:solidFill>
              </a:rPr>
              <a:t>3.0</a:t>
            </a:r>
          </a:p>
        </p:txBody>
      </p:sp>
      <p:sp>
        <p:nvSpPr>
          <p:cNvPr id="9" name="Ellipse 8"/>
          <p:cNvSpPr/>
          <p:nvPr/>
        </p:nvSpPr>
        <p:spPr>
          <a:xfrm>
            <a:off x="7562415" y="4891317"/>
            <a:ext cx="1395847" cy="1395847"/>
          </a:xfrm>
          <a:prstGeom prst="ellipse">
            <a:avLst/>
          </a:prstGeom>
          <a:solidFill>
            <a:schemeClr val="bg1"/>
          </a:solidFill>
          <a:ln w="2032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692" b="1" dirty="0" smtClean="0">
                <a:solidFill>
                  <a:schemeClr val="tx1"/>
                </a:solidFill>
              </a:rPr>
              <a:t>4.0</a:t>
            </a:r>
            <a:endParaRPr lang="de-DE" sz="3692" b="1" dirty="0">
              <a:solidFill>
                <a:schemeClr val="tx1"/>
              </a:solidFill>
            </a:endParaRPr>
          </a:p>
        </p:txBody>
      </p:sp>
      <p:sp>
        <p:nvSpPr>
          <p:cNvPr id="6" name="Abgerundetes Rechteck 5"/>
          <p:cNvSpPr/>
          <p:nvPr/>
        </p:nvSpPr>
        <p:spPr>
          <a:xfrm>
            <a:off x="4385704" y="5589240"/>
            <a:ext cx="2604840" cy="764393"/>
          </a:xfrm>
          <a:prstGeom prst="roundRect">
            <a:avLst/>
          </a:prstGeom>
          <a:solidFill>
            <a:schemeClr val="bg1"/>
          </a:solidFill>
          <a:ln w="2032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692" b="1" dirty="0" err="1">
                <a:solidFill>
                  <a:schemeClr val="tx1"/>
                </a:solidFill>
              </a:rPr>
              <a:t>unported</a:t>
            </a:r>
            <a:endParaRPr lang="de-DE" sz="3692" b="1" dirty="0">
              <a:solidFill>
                <a:schemeClr val="tx1"/>
              </a:solidFill>
            </a:endParaRPr>
          </a:p>
        </p:txBody>
      </p:sp>
      <p:sp>
        <p:nvSpPr>
          <p:cNvPr id="36" name="Textfeld 35"/>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Wer darf mir was verbieten?</a:t>
            </a:r>
            <a:endParaRPr lang="de-DE" sz="1600" b="1">
              <a:solidFill>
                <a:schemeClr val="lt1"/>
              </a:solidFill>
            </a:endParaRPr>
          </a:p>
        </p:txBody>
      </p:sp>
      <p:sp>
        <p:nvSpPr>
          <p:cNvPr id="37" name="Textfeld 36">
            <a:hlinkClick r:id="rId10" action="ppaction://hlinksldjump"/>
          </p:cNvPr>
          <p:cNvSpPr txBox="1"/>
          <p:nvPr>
            <p:custDataLst>
              <p:tags r:id="rId3"/>
            </p:custDataLst>
          </p:nvPr>
        </p:nvSpPr>
        <p:spPr>
          <a:xfrm>
            <a:off x="381000" y="27432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Umfang</a:t>
            </a:r>
            <a:endParaRPr lang="de-DE" sz="1600">
              <a:solidFill>
                <a:schemeClr val="lt1"/>
              </a:solidFill>
            </a:endParaRPr>
          </a:p>
        </p:txBody>
      </p:sp>
      <p:sp>
        <p:nvSpPr>
          <p:cNvPr id="38" name="Textfeld 37">
            <a:hlinkClick r:id="rId11"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9" name="Rechteck 38"/>
          <p:cNvSpPr/>
          <p:nvPr>
            <p:custDataLst>
              <p:tags r:id="rId5"/>
            </p:custDataLst>
          </p:nvPr>
        </p:nvSpPr>
        <p:spPr>
          <a:xfrm>
            <a:off x="63500" y="6324600"/>
            <a:ext cx="850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98865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58"/>
                                        </p:tgtEl>
                                        <p:attrNameLst>
                                          <p:attrName>style.visibility</p:attrName>
                                        </p:attrNameLst>
                                      </p:cBhvr>
                                      <p:to>
                                        <p:strVal val="visible"/>
                                      </p:to>
                                    </p:set>
                                    <p:animEffect transition="in" filter="fade">
                                      <p:cBhvr>
                                        <p:cTn id="7" dur="500"/>
                                        <p:tgtEl>
                                          <p:spTgt spid="61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158"/>
                                        </p:tgtEl>
                                      </p:cBhvr>
                                    </p:animEffect>
                                    <p:set>
                                      <p:cBhvr>
                                        <p:cTn id="12" dur="1" fill="hold">
                                          <p:stCondLst>
                                            <p:cond delay="499"/>
                                          </p:stCondLst>
                                        </p:cTn>
                                        <p:tgtEl>
                                          <p:spTgt spid="6158"/>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6146"/>
                                        </p:tgtEl>
                                        <p:attrNameLst>
                                          <p:attrName>style.visibility</p:attrName>
                                        </p:attrNameLst>
                                      </p:cBhvr>
                                      <p:to>
                                        <p:strVal val="visible"/>
                                      </p:to>
                                    </p:set>
                                    <p:animEffect transition="in" filter="fade">
                                      <p:cBhvr>
                                        <p:cTn id="15" dur="500"/>
                                        <p:tgtEl>
                                          <p:spTgt spid="614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64" presetClass="path" presetSubtype="0" accel="50000" decel="50000" fill="hold" grpId="1" nodeType="withEffect">
                                  <p:stCondLst>
                                    <p:cond delay="0"/>
                                  </p:stCondLst>
                                  <p:childTnLst>
                                    <p:animMotion origin="layout" path="M 0.22541 0.21852 L -4.37039E-6 -4.07407E-6 " pathEditMode="relative" rAng="0" ptsTypes="AA">
                                      <p:cBhvr>
                                        <p:cTn id="22" dur="500" fill="hold"/>
                                        <p:tgtEl>
                                          <p:spTgt spid="5"/>
                                        </p:tgtEl>
                                        <p:attrNameLst>
                                          <p:attrName>ppt_x</p:attrName>
                                          <p:attrName>ppt_y</p:attrName>
                                        </p:attrNameLst>
                                      </p:cBhvr>
                                      <p:rCtr x="-11278" y="-10926"/>
                                    </p:animMotion>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64" presetClass="path" presetSubtype="0" accel="50000" decel="50000" fill="hold" grpId="1" nodeType="withEffect">
                                  <p:stCondLst>
                                    <p:cond delay="0"/>
                                  </p:stCondLst>
                                  <p:childTnLst>
                                    <p:animMotion origin="layout" path="M -0.29077 0.2206 L -1.42583E-6 4.07407E-6 " pathEditMode="relative" rAng="0" ptsTypes="AA">
                                      <p:cBhvr>
                                        <p:cTn id="28" dur="500" fill="hold"/>
                                        <p:tgtEl>
                                          <p:spTgt spid="7"/>
                                        </p:tgtEl>
                                        <p:attrNameLst>
                                          <p:attrName>ppt_x</p:attrName>
                                          <p:attrName>ppt_y</p:attrName>
                                        </p:attrNameLst>
                                      </p:cBhvr>
                                      <p:rCtr x="14531" y="-11042"/>
                                    </p:animMotion>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42" presetClass="path" presetSubtype="0" accel="50000" decel="50000" fill="hold" grpId="1" nodeType="withEffect">
                                  <p:stCondLst>
                                    <p:cond delay="0"/>
                                  </p:stCondLst>
                                  <p:childTnLst>
                                    <p:animMotion origin="layout" path="M 0.22893 -0.24676 L 1.4098E-7 -3.7037E-6 " pathEditMode="relative" rAng="0" ptsTypes="AA">
                                      <p:cBhvr>
                                        <p:cTn id="34" dur="500" fill="hold"/>
                                        <p:tgtEl>
                                          <p:spTgt spid="8"/>
                                        </p:tgtEl>
                                        <p:attrNameLst>
                                          <p:attrName>ppt_x</p:attrName>
                                          <p:attrName>ppt_y</p:attrName>
                                        </p:attrNameLst>
                                      </p:cBhvr>
                                      <p:rCtr x="-11455" y="12338"/>
                                    </p:animMotion>
                                  </p:childTnLst>
                                </p:cTn>
                              </p:par>
                            </p:childTnLst>
                          </p:cTn>
                        </p:par>
                      </p:childTnLst>
                    </p:cTn>
                  </p:par>
                  <p:par>
                    <p:cTn id="35" fill="hold">
                      <p:stCondLst>
                        <p:cond delay="indefinite"/>
                      </p:stCondLst>
                      <p:childTnLst>
                        <p:par>
                          <p:cTn id="36" fill="hold">
                            <p:stCondLst>
                              <p:cond delay="0"/>
                            </p:stCondLst>
                            <p:childTnLst>
                              <p:par>
                                <p:cTn id="37" presetID="42" presetClass="exit" presetSubtype="0" fill="hold" grpId="2" nodeType="clickEffect">
                                  <p:stCondLst>
                                    <p:cond delay="0"/>
                                  </p:stCondLst>
                                  <p:childTnLst>
                                    <p:animEffect transition="out" filter="fade">
                                      <p:cBhvr>
                                        <p:cTn id="38" dur="1000"/>
                                        <p:tgtEl>
                                          <p:spTgt spid="5"/>
                                        </p:tgtEl>
                                      </p:cBhvr>
                                    </p:animEffect>
                                    <p:anim calcmode="lin" valueType="num">
                                      <p:cBhvr>
                                        <p:cTn id="39" dur="1000"/>
                                        <p:tgtEl>
                                          <p:spTgt spid="5"/>
                                        </p:tgtEl>
                                        <p:attrNameLst>
                                          <p:attrName>ppt_x</p:attrName>
                                        </p:attrNameLst>
                                      </p:cBhvr>
                                      <p:tavLst>
                                        <p:tav tm="0">
                                          <p:val>
                                            <p:strVal val="ppt_x"/>
                                          </p:val>
                                        </p:tav>
                                        <p:tav tm="100000">
                                          <p:val>
                                            <p:strVal val="ppt_x"/>
                                          </p:val>
                                        </p:tav>
                                      </p:tavLst>
                                    </p:anim>
                                    <p:anim calcmode="lin" valueType="num">
                                      <p:cBhvr>
                                        <p:cTn id="40" dur="1000"/>
                                        <p:tgtEl>
                                          <p:spTgt spid="5"/>
                                        </p:tgtEl>
                                        <p:attrNameLst>
                                          <p:attrName>ppt_y</p:attrName>
                                        </p:attrNameLst>
                                      </p:cBhvr>
                                      <p:tavLst>
                                        <p:tav tm="0">
                                          <p:val>
                                            <p:strVal val="ppt_y"/>
                                          </p:val>
                                        </p:tav>
                                        <p:tav tm="100000">
                                          <p:val>
                                            <p:strVal val="ppt_y+.1"/>
                                          </p:val>
                                        </p:tav>
                                      </p:tavLst>
                                    </p:anim>
                                    <p:set>
                                      <p:cBhvr>
                                        <p:cTn id="41" dur="1" fill="hold">
                                          <p:stCondLst>
                                            <p:cond delay="999"/>
                                          </p:stCondLst>
                                        </p:cTn>
                                        <p:tgtEl>
                                          <p:spTgt spid="5"/>
                                        </p:tgtEl>
                                        <p:attrNameLst>
                                          <p:attrName>style.visibility</p:attrName>
                                        </p:attrNameLst>
                                      </p:cBhvr>
                                      <p:to>
                                        <p:strVal val="hidden"/>
                                      </p:to>
                                    </p:set>
                                  </p:childTnLst>
                                </p:cTn>
                              </p:par>
                              <p:par>
                                <p:cTn id="42" presetID="42" presetClass="exit" presetSubtype="0" fill="hold" grpId="2" nodeType="withEffect">
                                  <p:stCondLst>
                                    <p:cond delay="0"/>
                                  </p:stCondLst>
                                  <p:childTnLst>
                                    <p:animEffect transition="out" filter="fade">
                                      <p:cBhvr>
                                        <p:cTn id="43" dur="1000"/>
                                        <p:tgtEl>
                                          <p:spTgt spid="7"/>
                                        </p:tgtEl>
                                      </p:cBhvr>
                                    </p:animEffect>
                                    <p:anim calcmode="lin" valueType="num">
                                      <p:cBhvr>
                                        <p:cTn id="44" dur="1000"/>
                                        <p:tgtEl>
                                          <p:spTgt spid="7"/>
                                        </p:tgtEl>
                                        <p:attrNameLst>
                                          <p:attrName>ppt_x</p:attrName>
                                        </p:attrNameLst>
                                      </p:cBhvr>
                                      <p:tavLst>
                                        <p:tav tm="0">
                                          <p:val>
                                            <p:strVal val="ppt_x"/>
                                          </p:val>
                                        </p:tav>
                                        <p:tav tm="100000">
                                          <p:val>
                                            <p:strVal val="ppt_x"/>
                                          </p:val>
                                        </p:tav>
                                      </p:tavLst>
                                    </p:anim>
                                    <p:anim calcmode="lin" valueType="num">
                                      <p:cBhvr>
                                        <p:cTn id="45" dur="1000"/>
                                        <p:tgtEl>
                                          <p:spTgt spid="7"/>
                                        </p:tgtEl>
                                        <p:attrNameLst>
                                          <p:attrName>ppt_y</p:attrName>
                                        </p:attrNameLst>
                                      </p:cBhvr>
                                      <p:tavLst>
                                        <p:tav tm="0">
                                          <p:val>
                                            <p:strVal val="ppt_y"/>
                                          </p:val>
                                        </p:tav>
                                        <p:tav tm="100000">
                                          <p:val>
                                            <p:strVal val="ppt_y+.1"/>
                                          </p:val>
                                        </p:tav>
                                      </p:tavLst>
                                    </p:anim>
                                    <p:set>
                                      <p:cBhvr>
                                        <p:cTn id="46" dur="1" fill="hold">
                                          <p:stCondLst>
                                            <p:cond delay="999"/>
                                          </p:stCondLst>
                                        </p:cTn>
                                        <p:tgtEl>
                                          <p:spTgt spid="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42" presetClass="path" presetSubtype="0" accel="50000" decel="50000" fill="hold" grpId="1" nodeType="withEffect">
                                  <p:stCondLst>
                                    <p:cond delay="0"/>
                                  </p:stCondLst>
                                  <p:childTnLst>
                                    <p:animMotion origin="layout" path="M 4.15252E-6 -0.25 L 4.15252E-6 -7.40741E-7 " pathEditMode="relative" rAng="0" ptsTypes="AA">
                                      <p:cBhvr>
                                        <p:cTn id="53" dur="500" fill="hold"/>
                                        <p:tgtEl>
                                          <p:spTgt spid="6"/>
                                        </p:tgtEl>
                                        <p:attrNameLst>
                                          <p:attrName>ppt_x</p:attrName>
                                          <p:attrName>ppt_y</p:attrName>
                                        </p:attrNameLst>
                                      </p:cBhvr>
                                      <p:rCtr x="0" y="12500"/>
                                    </p:animMotion>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42" presetClass="path" presetSubtype="0" accel="50000" decel="50000" fill="hold" grpId="1" nodeType="withEffect">
                                  <p:stCondLst>
                                    <p:cond delay="0"/>
                                  </p:stCondLst>
                                  <p:childTnLst>
                                    <p:animMotion origin="layout" path="M -0.26514 -0.21527 L 4.0628E-6 -3.7037E-6 " pathEditMode="relative" rAng="0" ptsTypes="AA">
                                      <p:cBhvr>
                                        <p:cTn id="59" dur="500" fill="hold"/>
                                        <p:tgtEl>
                                          <p:spTgt spid="9"/>
                                        </p:tgtEl>
                                        <p:attrNameLst>
                                          <p:attrName>ppt_x</p:attrName>
                                          <p:attrName>ppt_y</p:attrName>
                                        </p:attrNameLst>
                                      </p:cBhvr>
                                      <p:rCtr x="13249" y="1076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7" grpId="0" animBg="1"/>
      <p:bldP spid="7" grpId="1" animBg="1"/>
      <p:bldP spid="7" grpId="2" animBg="1"/>
      <p:bldP spid="8" grpId="0" animBg="1"/>
      <p:bldP spid="8" grpId="1" animBg="1"/>
      <p:bldP spid="9" grpId="0" animBg="1"/>
      <p:bldP spid="9" grpId="1" animBg="1"/>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283968" y="1556792"/>
            <a:ext cx="4044043" cy="50131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de-DE" dirty="0" smtClean="0"/>
              <a:t>Was Sie stattdessen bekommen…</a:t>
            </a:r>
            <a:endParaRPr lang="de-DE" dirty="0"/>
          </a:p>
        </p:txBody>
      </p:sp>
      <p:sp>
        <p:nvSpPr>
          <p:cNvPr id="11" name="Rechteck 10"/>
          <p:cNvSpPr/>
          <p:nvPr>
            <p:custDataLst>
              <p:tags r:id="rId2"/>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2159114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c</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Inwieweit ist die Hochschule privilegiert?</a:t>
            </a:r>
            <a:endParaRPr lang="de-DE"/>
          </a:p>
        </p:txBody>
      </p:sp>
      <p:sp>
        <p:nvSpPr>
          <p:cNvPr id="26" name="Textfeld 25">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7" name="Textfeld 26">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8" name="Rechteck 27"/>
          <p:cNvSpPr/>
          <p:nvPr>
            <p:custDataLst>
              <p:tags r:id="rId4"/>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6473154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6">
            <a:extLst>
              <a:ext uri="{28A0092B-C50C-407E-A947-70E740481C1C}">
                <a14:useLocalDpi xmlns:a14="http://schemas.microsoft.com/office/drawing/2010/main" val="0"/>
              </a:ext>
            </a:extLst>
          </a:blip>
          <a:srcRect l="33796" r="1"/>
          <a:stretch/>
        </p:blipFill>
        <p:spPr>
          <a:xfrm>
            <a:off x="2195736" y="0"/>
            <a:ext cx="6948264" cy="6994200"/>
          </a:xfrm>
          <a:prstGeom prst="rect">
            <a:avLst/>
          </a:prstGeom>
        </p:spPr>
      </p:pic>
      <p:sp>
        <p:nvSpPr>
          <p:cNvPr id="2" name="Rechteck 1"/>
          <p:cNvSpPr/>
          <p:nvPr/>
        </p:nvSpPr>
        <p:spPr>
          <a:xfrm>
            <a:off x="2798080" y="2412978"/>
            <a:ext cx="5743575" cy="2096467"/>
          </a:xfrm>
          <a:prstGeom prst="rect">
            <a:avLst/>
          </a:prstGeom>
          <a:solidFill>
            <a:schemeClr val="bg1"/>
          </a:solidFill>
          <a:ln w="57150">
            <a:solidFill>
              <a:schemeClr val="tx1"/>
            </a:solidFill>
          </a:ln>
        </p:spPr>
        <p:txBody>
          <a:bodyPr wrap="square" lIns="270000" tIns="270000" rIns="270000" bIns="270000">
            <a:spAutoFit/>
          </a:bodyPr>
          <a:lstStyle/>
          <a:p>
            <a:pPr algn="ctr">
              <a:lnSpc>
                <a:spcPct val="140000"/>
              </a:lnSpc>
            </a:pPr>
            <a:r>
              <a:rPr lang="de-DE" b="1" dirty="0"/>
              <a:t>Art. 5 Grundgesetz</a:t>
            </a:r>
          </a:p>
          <a:p>
            <a:pPr marL="342900" indent="-342900" algn="just">
              <a:lnSpc>
                <a:spcPct val="140000"/>
              </a:lnSpc>
              <a:buFont typeface="+mj-lt"/>
              <a:buAutoNum type="arabicParenBoth" startAt="3"/>
            </a:pPr>
            <a:r>
              <a:rPr lang="de-DE" dirty="0" smtClean="0"/>
              <a:t>Kunst </a:t>
            </a:r>
            <a:r>
              <a:rPr lang="de-DE" dirty="0"/>
              <a:t>und Wissenschaft, Forschung und Lehre sind frei. </a:t>
            </a:r>
            <a:r>
              <a:rPr lang="de-DE" dirty="0"/>
              <a:t>Die Freiheit der Lehre entbindet nicht von der Treue zur Verfassung.</a:t>
            </a:r>
          </a:p>
        </p:txBody>
      </p:sp>
      <p:sp>
        <p:nvSpPr>
          <p:cNvPr id="4" name="Textfeld 3"/>
          <p:cNvSpPr txBox="1"/>
          <p:nvPr/>
        </p:nvSpPr>
        <p:spPr>
          <a:xfrm>
            <a:off x="2476500" y="0"/>
            <a:ext cx="6667500" cy="369332"/>
          </a:xfrm>
          <a:prstGeom prst="rect">
            <a:avLst/>
          </a:prstGeom>
          <a:noFill/>
        </p:spPr>
        <p:txBody>
          <a:bodyPr vert="horz" rtlCol="0">
            <a:spAutoFit/>
          </a:bodyPr>
          <a:lstStyle/>
          <a:p>
            <a:endParaRPr lang="de-DE"/>
          </a:p>
        </p:txBody>
      </p:sp>
      <p:sp>
        <p:nvSpPr>
          <p:cNvPr id="7" name="Titel 6"/>
          <p:cNvSpPr>
            <a:spLocks noGrp="1"/>
          </p:cNvSpPr>
          <p:nvPr>
            <p:ph type="title"/>
          </p:nvPr>
        </p:nvSpPr>
        <p:spPr/>
        <p:txBody>
          <a:bodyPr tIns="482600"/>
          <a:lstStyle/>
          <a:p>
            <a:r>
              <a:rPr lang="de-DE" dirty="0" smtClean="0"/>
              <a:t>Inwieweit schützt das Grundgesetz die Hochschullehre?</a:t>
            </a:r>
            <a:endParaRPr lang="de-DE" dirty="0"/>
          </a:p>
        </p:txBody>
      </p:sp>
      <p:sp>
        <p:nvSpPr>
          <p:cNvPr id="226" name="Textfeld 22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27" name="Textfeld 226">
            <a:hlinkClick r:id="rId7"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28" name="Textfeld 227">
            <a:hlinkClick r:id="rId8"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29" name="Rechteck 228"/>
          <p:cNvSpPr/>
          <p:nvPr>
            <p:custDataLst>
              <p:tags r:id="rId4"/>
            </p:custDataLst>
          </p:nvPr>
        </p:nvSpPr>
        <p:spPr>
          <a:xfrm>
            <a:off x="63500" y="6324600"/>
            <a:ext cx="889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6829194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smtClean="0"/>
              <a:t>Wie sieht das in der Praxis aus? (1)</a:t>
            </a:r>
            <a:endParaRPr lang="de-DE" dirty="0"/>
          </a:p>
        </p:txBody>
      </p:sp>
      <p:pic>
        <p:nvPicPr>
          <p:cNvPr id="22530" name="Picture 2"/>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2628554" y="2094785"/>
            <a:ext cx="6197457" cy="381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feld 30"/>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2660" name="Textfeld 22659">
            <a:hlinkClick r:id="rId8" action="ppaction://hlinksldjump"/>
          </p:cNvPr>
          <p:cNvSpPr txBox="1"/>
          <p:nvPr>
            <p:custDataLst>
              <p:tags r:id="rId3"/>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2661" name="Textfeld 22660">
            <a:hlinkClick r:id="rId9"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2662" name="Rechteck 22661"/>
          <p:cNvSpPr/>
          <p:nvPr>
            <p:custDataLst>
              <p:tags r:id="rId5"/>
            </p:custDataLst>
          </p:nvPr>
        </p:nvSpPr>
        <p:spPr>
          <a:xfrm>
            <a:off x="63500" y="6324600"/>
            <a:ext cx="914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6731985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sieht das in der Praxis aus? </a:t>
            </a:r>
            <a:r>
              <a:rPr lang="de-DE" dirty="0" smtClean="0"/>
              <a:t>(2)</a:t>
            </a:r>
            <a:endParaRPr lang="de-DE" dirty="0"/>
          </a:p>
        </p:txBody>
      </p:sp>
      <p:pic>
        <p:nvPicPr>
          <p:cNvPr id="23554" name="Picture 2"/>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2626725" y="2094753"/>
            <a:ext cx="6197538" cy="3234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feld 30"/>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3552" name="Textfeld 23551">
            <a:hlinkClick r:id="rId8" action="ppaction://hlinksldjump"/>
          </p:cNvPr>
          <p:cNvSpPr txBox="1"/>
          <p:nvPr>
            <p:custDataLst>
              <p:tags r:id="rId3"/>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3553" name="Textfeld 23552">
            <a:hlinkClick r:id="rId9"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555" name="Rechteck 23554"/>
          <p:cNvSpPr/>
          <p:nvPr>
            <p:custDataLst>
              <p:tags r:id="rId5"/>
            </p:custDataLst>
          </p:nvPr>
        </p:nvSpPr>
        <p:spPr>
          <a:xfrm>
            <a:off x="63500" y="6324600"/>
            <a:ext cx="952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3020646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sieht das in der Praxis aus? </a:t>
            </a:r>
            <a:r>
              <a:rPr lang="de-DE" dirty="0" smtClean="0"/>
              <a:t>(3)</a:t>
            </a:r>
            <a:endParaRPr lang="de-DE" dirty="0"/>
          </a:p>
        </p:txBody>
      </p:sp>
      <p:pic>
        <p:nvPicPr>
          <p:cNvPr id="25602" name="Picture 2"/>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2628553" y="2094784"/>
            <a:ext cx="6197538" cy="3905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4"/>
          <p:cNvSpPr/>
          <p:nvPr/>
        </p:nvSpPr>
        <p:spPr>
          <a:xfrm>
            <a:off x="3973780" y="4957785"/>
            <a:ext cx="997034" cy="265876"/>
          </a:xfrm>
          <a:prstGeom prst="rect">
            <a:avLst/>
          </a:prstGeom>
          <a:no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sp>
        <p:nvSpPr>
          <p:cNvPr id="7" name="Rechteck 6"/>
          <p:cNvSpPr/>
          <p:nvPr/>
        </p:nvSpPr>
        <p:spPr>
          <a:xfrm>
            <a:off x="3707904" y="2764311"/>
            <a:ext cx="3256977" cy="864096"/>
          </a:xfrm>
          <a:prstGeom prst="rect">
            <a:avLst/>
          </a:prstGeom>
          <a:solidFill>
            <a:schemeClr val="bg1"/>
          </a:solid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3323" dirty="0">
                <a:solidFill>
                  <a:sysClr val="windowText" lastClr="000000"/>
                </a:solidFill>
              </a:rPr>
              <a:t>2.236,03 Euro!</a:t>
            </a:r>
          </a:p>
        </p:txBody>
      </p:sp>
      <p:sp>
        <p:nvSpPr>
          <p:cNvPr id="25601" name="Textfeld 25600"/>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5603" name="Textfeld 25602">
            <a:hlinkClick r:id="rId8" action="ppaction://hlinksldjump"/>
          </p:cNvPr>
          <p:cNvSpPr txBox="1"/>
          <p:nvPr>
            <p:custDataLst>
              <p:tags r:id="rId3"/>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5604" name="Textfeld 25603">
            <a:hlinkClick r:id="rId9"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5605" name="Rechteck 25604"/>
          <p:cNvSpPr/>
          <p:nvPr>
            <p:custDataLst>
              <p:tags r:id="rId5"/>
            </p:custDataLst>
          </p:nvPr>
        </p:nvSpPr>
        <p:spPr>
          <a:xfrm>
            <a:off x="63500" y="6324600"/>
            <a:ext cx="9906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41428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beursken\AppData\Local\Microsoft\Windows\Temporary Internet Files\Content.IE5\YHJOY7CW\MP900405558[1].jpg"/>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2245589" y="238601"/>
            <a:ext cx="6898412" cy="635563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Muss ich wirklich über 2.000 € zahlen, um Auszüge aus Werken in der Lehre zu nutzen?</a:t>
            </a:r>
            <a:endParaRPr lang="de-DE" dirty="0"/>
          </a:p>
        </p:txBody>
      </p:sp>
      <p:sp>
        <p:nvSpPr>
          <p:cNvPr id="3" name="Textplatzhalter 2"/>
          <p:cNvSpPr>
            <a:spLocks noGrp="1"/>
          </p:cNvSpPr>
          <p:nvPr>
            <p:ph type="body" sz="quarter" idx="4294967295"/>
          </p:nvPr>
        </p:nvSpPr>
        <p:spPr>
          <a:xfrm>
            <a:off x="2763838" y="2963863"/>
            <a:ext cx="6380162" cy="1462087"/>
          </a:xfrm>
          <a:solidFill>
            <a:schemeClr val="tx1">
              <a:alpha val="60000"/>
            </a:schemeClr>
          </a:solidFill>
          <a:ln w="38100">
            <a:solidFill>
              <a:schemeClr val="tx1"/>
            </a:solidFill>
          </a:ln>
        </p:spPr>
        <p:txBody>
          <a:bodyPr anchor="ctr" anchorCtr="0"/>
          <a:lstStyle/>
          <a:p>
            <a:pPr marL="0" indent="0" algn="ctr">
              <a:buNone/>
            </a:pPr>
            <a:r>
              <a:rPr lang="de-DE" b="1" dirty="0" smtClean="0">
                <a:solidFill>
                  <a:schemeClr val="bg1"/>
                </a:solidFill>
              </a:rPr>
              <a:t>Die gute Nachricht:</a:t>
            </a:r>
          </a:p>
          <a:p>
            <a:pPr marL="0" indent="0" algn="ctr">
              <a:buNone/>
            </a:pPr>
            <a:r>
              <a:rPr lang="de-DE" b="1" dirty="0" smtClean="0">
                <a:solidFill>
                  <a:schemeClr val="bg1"/>
                </a:solidFill>
              </a:rPr>
              <a:t>Gesetzliche Schranken haben Vorrang!</a:t>
            </a:r>
            <a:endParaRPr lang="de-DE" b="1" dirty="0">
              <a:solidFill>
                <a:schemeClr val="bg1"/>
              </a:solidFill>
            </a:endParaRPr>
          </a:p>
        </p:txBody>
      </p:sp>
      <p:sp>
        <p:nvSpPr>
          <p:cNvPr id="4" name="Rechteck 3"/>
          <p:cNvSpPr/>
          <p:nvPr/>
        </p:nvSpPr>
        <p:spPr>
          <a:xfrm>
            <a:off x="2511463" y="1810986"/>
            <a:ext cx="2592288" cy="797627"/>
          </a:xfrm>
          <a:prstGeom prst="rect">
            <a:avLst/>
          </a:prstGeom>
          <a:solidFill>
            <a:schemeClr val="tx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2031" dirty="0"/>
              <a:t>Zitat</a:t>
            </a:r>
          </a:p>
        </p:txBody>
      </p:sp>
      <p:sp>
        <p:nvSpPr>
          <p:cNvPr id="5" name="Rechteck 4"/>
          <p:cNvSpPr/>
          <p:nvPr/>
        </p:nvSpPr>
        <p:spPr>
          <a:xfrm>
            <a:off x="6300192" y="1839571"/>
            <a:ext cx="2592288" cy="797627"/>
          </a:xfrm>
          <a:prstGeom prst="rect">
            <a:avLst/>
          </a:prstGeom>
          <a:solidFill>
            <a:schemeClr val="tx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2031" dirty="0"/>
              <a:t>Lehre / Forschung</a:t>
            </a:r>
          </a:p>
        </p:txBody>
      </p:sp>
      <p:sp>
        <p:nvSpPr>
          <p:cNvPr id="6" name="Rechteck 5"/>
          <p:cNvSpPr/>
          <p:nvPr/>
        </p:nvSpPr>
        <p:spPr>
          <a:xfrm>
            <a:off x="4239655" y="5034604"/>
            <a:ext cx="2592288" cy="797627"/>
          </a:xfrm>
          <a:prstGeom prst="rect">
            <a:avLst/>
          </a:prstGeom>
          <a:solidFill>
            <a:schemeClr val="tx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r>
              <a:rPr lang="de-DE" sz="2031" dirty="0"/>
              <a:t>Privatkopie</a:t>
            </a:r>
          </a:p>
        </p:txBody>
      </p:sp>
      <p:sp>
        <p:nvSpPr>
          <p:cNvPr id="1123" name="Textfeld 1122"/>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1124" name="Textfeld 1123">
            <a:hlinkClick r:id="rId8" action="ppaction://hlinksldjump"/>
          </p:cNvPr>
          <p:cNvSpPr txBox="1"/>
          <p:nvPr>
            <p:custDataLst>
              <p:tags r:id="rId3"/>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1125" name="Textfeld 1124">
            <a:hlinkClick r:id="rId9" action="ppaction://hlinksldjump"/>
          </p:cNvPr>
          <p:cNvSpPr txBox="1"/>
          <p:nvPr>
            <p:custDataLst>
              <p:tags r:id="rId4"/>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126" name="Rechteck 1125"/>
          <p:cNvSpPr/>
          <p:nvPr>
            <p:custDataLst>
              <p:tags r:id="rId5"/>
            </p:custDataLst>
          </p:nvPr>
        </p:nvSpPr>
        <p:spPr>
          <a:xfrm>
            <a:off x="63500" y="6324600"/>
            <a:ext cx="10287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28484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p:cNvSpPr/>
          <p:nvPr/>
        </p:nvSpPr>
        <p:spPr>
          <a:xfrm>
            <a:off x="6012160" y="3278901"/>
            <a:ext cx="1224136"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3" name="Rechteck 22"/>
          <p:cNvSpPr/>
          <p:nvPr/>
        </p:nvSpPr>
        <p:spPr>
          <a:xfrm>
            <a:off x="7496134" y="3278901"/>
            <a:ext cx="964298"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1" name="Rechteck 20"/>
          <p:cNvSpPr/>
          <p:nvPr/>
        </p:nvSpPr>
        <p:spPr>
          <a:xfrm>
            <a:off x="4483612" y="2345265"/>
            <a:ext cx="2536660"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3" name="Titel 2"/>
          <p:cNvSpPr>
            <a:spLocks noGrp="1"/>
          </p:cNvSpPr>
          <p:nvPr>
            <p:ph type="title"/>
          </p:nvPr>
        </p:nvSpPr>
        <p:spPr/>
        <p:txBody>
          <a:bodyPr tIns="482600"/>
          <a:lstStyle/>
          <a:p>
            <a:r>
              <a:rPr lang="de-DE" dirty="0" smtClean="0"/>
              <a:t>Darf man </a:t>
            </a:r>
            <a:r>
              <a:rPr lang="de-DE" b="1" dirty="0" smtClean="0">
                <a:solidFill>
                  <a:srgbClr val="FF0000"/>
                </a:solidFill>
              </a:rPr>
              <a:t>Kopien</a:t>
            </a:r>
            <a:r>
              <a:rPr lang="de-DE" dirty="0" smtClean="0">
                <a:solidFill>
                  <a:srgbClr val="FF0000"/>
                </a:solidFill>
              </a:rPr>
              <a:t> </a:t>
            </a:r>
            <a:r>
              <a:rPr lang="de-DE" dirty="0" smtClean="0"/>
              <a:t>ausgeben oder Kopiervorlagen bereitstellen?</a:t>
            </a:r>
            <a:endParaRPr lang="de-DE" dirty="0"/>
          </a:p>
        </p:txBody>
      </p:sp>
      <p:sp>
        <p:nvSpPr>
          <p:cNvPr id="4" name="Textplatzhalter 3"/>
          <p:cNvSpPr>
            <a:spLocks noGrp="1"/>
          </p:cNvSpPr>
          <p:nvPr>
            <p:ph type="body" sz="quarter" idx="10"/>
          </p:nvPr>
        </p:nvSpPr>
        <p:spPr/>
        <p:txBody>
          <a:bodyPr/>
          <a:lstStyle/>
          <a:p>
            <a:r>
              <a:rPr lang="de-DE" b="1" dirty="0" smtClean="0"/>
              <a:t>§ 53 UrhG – Vervielfältigungen zum privaten und sonstigen eigenen Gebrauch</a:t>
            </a:r>
          </a:p>
          <a:p>
            <a:r>
              <a:rPr lang="de-DE" dirty="0" smtClean="0"/>
              <a:t>(</a:t>
            </a:r>
            <a:r>
              <a:rPr lang="de-DE" dirty="0"/>
              <a:t>3) Zulässig ist, </a:t>
            </a:r>
            <a:r>
              <a:rPr lang="de-DE" b="1" dirty="0">
                <a:solidFill>
                  <a:srgbClr val="FF0000"/>
                </a:solidFill>
              </a:rPr>
              <a:t>Vervielfältigungsstücke</a:t>
            </a:r>
            <a:r>
              <a:rPr lang="de-DE" dirty="0">
                <a:solidFill>
                  <a:srgbClr val="FF0000"/>
                </a:solidFill>
              </a:rPr>
              <a:t> </a:t>
            </a:r>
            <a:r>
              <a:rPr lang="de-DE" dirty="0"/>
              <a:t>… zum eigenen Gebrauch</a:t>
            </a:r>
          </a:p>
          <a:p>
            <a:pPr marL="342900" indent="-342900">
              <a:buAutoNum type="arabicPeriod"/>
            </a:pPr>
            <a:r>
              <a:rPr lang="de-DE" dirty="0"/>
              <a:t>zur Veranschaulichung des </a:t>
            </a:r>
            <a:r>
              <a:rPr lang="de-DE" b="1" dirty="0">
                <a:solidFill>
                  <a:srgbClr val="FF0000"/>
                </a:solidFill>
              </a:rPr>
              <a:t>Unterrichts</a:t>
            </a:r>
            <a:r>
              <a:rPr lang="de-DE" dirty="0">
                <a:solidFill>
                  <a:srgbClr val="FF0000"/>
                </a:solidFill>
              </a:rPr>
              <a:t> </a:t>
            </a:r>
            <a:r>
              <a:rPr lang="de-DE" dirty="0"/>
              <a:t>in </a:t>
            </a:r>
            <a:r>
              <a:rPr lang="de-DE" b="1" dirty="0">
                <a:solidFill>
                  <a:srgbClr val="FF0000"/>
                </a:solidFill>
              </a:rPr>
              <a:t>Schulen</a:t>
            </a:r>
            <a:r>
              <a:rPr lang="de-DE" dirty="0"/>
              <a:t>… in der für die Unterrichtsteilnehmer erforderlichen Anzahl …</a:t>
            </a:r>
          </a:p>
          <a:p>
            <a:r>
              <a:rPr lang="de-DE" dirty="0"/>
              <a:t>herzustellen …, wenn und soweit die Vervielfältigung zu diesem Zweck geboten ist. </a:t>
            </a:r>
          </a:p>
          <a:p>
            <a:endParaRPr lang="de-DE" dirty="0"/>
          </a:p>
        </p:txBody>
      </p:sp>
      <p:sp>
        <p:nvSpPr>
          <p:cNvPr id="228" name="Textfeld 2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29" name="Textfeld 228">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30" name="Textfeld 229">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1" name="Rechteck 230"/>
          <p:cNvSpPr/>
          <p:nvPr>
            <p:custDataLst>
              <p:tags r:id="rId4"/>
            </p:custDataLst>
          </p:nvPr>
        </p:nvSpPr>
        <p:spPr>
          <a:xfrm>
            <a:off x="63500" y="6324600"/>
            <a:ext cx="10668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407773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eck 19"/>
          <p:cNvSpPr/>
          <p:nvPr/>
        </p:nvSpPr>
        <p:spPr>
          <a:xfrm>
            <a:off x="3554404" y="3278901"/>
            <a:ext cx="1377635"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1" name="Rechteck 20"/>
          <p:cNvSpPr/>
          <p:nvPr/>
        </p:nvSpPr>
        <p:spPr>
          <a:xfrm>
            <a:off x="6258676" y="3319015"/>
            <a:ext cx="1553683"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2" name="Rechteck 21"/>
          <p:cNvSpPr/>
          <p:nvPr/>
        </p:nvSpPr>
        <p:spPr>
          <a:xfrm>
            <a:off x="4432615" y="2344313"/>
            <a:ext cx="2659665"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smtClean="0"/>
              <a:t>Darf man Kopien für </a:t>
            </a:r>
            <a:r>
              <a:rPr lang="de-DE" b="1" dirty="0" smtClean="0">
                <a:solidFill>
                  <a:srgbClr val="FF0000"/>
                </a:solidFill>
              </a:rPr>
              <a:t>Prüfungen</a:t>
            </a:r>
            <a:r>
              <a:rPr lang="de-DE" dirty="0" smtClean="0">
                <a:solidFill>
                  <a:srgbClr val="FF0000"/>
                </a:solidFill>
              </a:rPr>
              <a:t> </a:t>
            </a:r>
            <a:r>
              <a:rPr lang="de-DE" dirty="0" smtClean="0"/>
              <a:t>bereitstellen?</a:t>
            </a:r>
            <a:endParaRPr lang="de-DE" dirty="0"/>
          </a:p>
        </p:txBody>
      </p:sp>
      <p:sp>
        <p:nvSpPr>
          <p:cNvPr id="3" name="Textplatzhalter 2"/>
          <p:cNvSpPr>
            <a:spLocks noGrp="1"/>
          </p:cNvSpPr>
          <p:nvPr>
            <p:ph type="body" sz="quarter" idx="10"/>
          </p:nvPr>
        </p:nvSpPr>
        <p:spPr/>
        <p:txBody>
          <a:bodyPr/>
          <a:lstStyle/>
          <a:p>
            <a:r>
              <a:rPr lang="de-DE" b="1" dirty="0"/>
              <a:t>§ 53 UrhG – Vervielfältigungen zum privaten und sonstigen eigenen Gebrauch</a:t>
            </a:r>
          </a:p>
          <a:p>
            <a:r>
              <a:rPr lang="de-DE" dirty="0"/>
              <a:t>(3) Zulässig ist, </a:t>
            </a:r>
            <a:r>
              <a:rPr lang="de-DE" b="1" dirty="0">
                <a:solidFill>
                  <a:srgbClr val="FF0000"/>
                </a:solidFill>
              </a:rPr>
              <a:t>Vervielfältigungsstücke</a:t>
            </a:r>
            <a:r>
              <a:rPr lang="de-DE" dirty="0">
                <a:solidFill>
                  <a:srgbClr val="FF0000"/>
                </a:solidFill>
              </a:rPr>
              <a:t> </a:t>
            </a:r>
            <a:r>
              <a:rPr lang="de-DE" dirty="0"/>
              <a:t>… zum eigenen Gebrauch</a:t>
            </a:r>
          </a:p>
          <a:p>
            <a:pPr marL="342900" indent="-342900">
              <a:buFont typeface="+mj-lt"/>
              <a:buAutoNum type="arabicPeriod" startAt="2"/>
            </a:pPr>
            <a:r>
              <a:rPr lang="de-DE" dirty="0"/>
              <a:t>für </a:t>
            </a:r>
            <a:r>
              <a:rPr lang="de-DE" dirty="0" smtClean="0"/>
              <a:t>… </a:t>
            </a:r>
            <a:r>
              <a:rPr lang="de-DE" b="1" dirty="0" smtClean="0">
                <a:solidFill>
                  <a:srgbClr val="FF0000"/>
                </a:solidFill>
              </a:rPr>
              <a:t>Prüfungen</a:t>
            </a:r>
            <a:r>
              <a:rPr lang="de-DE" dirty="0" smtClean="0">
                <a:solidFill>
                  <a:srgbClr val="FF0000"/>
                </a:solidFill>
              </a:rPr>
              <a:t> </a:t>
            </a:r>
            <a:r>
              <a:rPr lang="de-DE" dirty="0"/>
              <a:t>in Schulen, </a:t>
            </a:r>
            <a:r>
              <a:rPr lang="de-DE" b="1" dirty="0">
                <a:solidFill>
                  <a:srgbClr val="FF0000"/>
                </a:solidFill>
              </a:rPr>
              <a:t>Hochschulen</a:t>
            </a:r>
            <a:r>
              <a:rPr lang="de-DE" b="1" dirty="0"/>
              <a:t> </a:t>
            </a:r>
            <a:r>
              <a:rPr lang="de-DE" dirty="0"/>
              <a:t>… in der erforderlichen Anzahl</a:t>
            </a:r>
          </a:p>
          <a:p>
            <a:r>
              <a:rPr lang="de-DE" dirty="0"/>
              <a:t>herzustellen …, wenn und soweit die Vervielfältigung zu diesem Zweck geboten ist. </a:t>
            </a:r>
          </a:p>
          <a:p>
            <a:endParaRPr lang="de-DE" dirty="0"/>
          </a:p>
        </p:txBody>
      </p:sp>
      <p:sp>
        <p:nvSpPr>
          <p:cNvPr id="227" name="Textfeld 226"/>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28" name="Textfeld 227">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29" name="Textfeld 228">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30" name="Rechteck 229"/>
          <p:cNvSpPr/>
          <p:nvPr>
            <p:custDataLst>
              <p:tags r:id="rId4"/>
            </p:custDataLst>
          </p:nvPr>
        </p:nvSpPr>
        <p:spPr>
          <a:xfrm>
            <a:off x="63500" y="6324600"/>
            <a:ext cx="1104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91328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p:cNvSpPr/>
          <p:nvPr/>
        </p:nvSpPr>
        <p:spPr>
          <a:xfrm>
            <a:off x="4283969" y="3922549"/>
            <a:ext cx="576064"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4424075" y="1919918"/>
            <a:ext cx="1228046"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2483768" y="2978746"/>
            <a:ext cx="1584175"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5" name="Rechteck 14"/>
          <p:cNvSpPr/>
          <p:nvPr/>
        </p:nvSpPr>
        <p:spPr>
          <a:xfrm>
            <a:off x="5148064" y="2950888"/>
            <a:ext cx="3877412"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6" name="Rechteck 15"/>
          <p:cNvSpPr/>
          <p:nvPr/>
        </p:nvSpPr>
        <p:spPr>
          <a:xfrm>
            <a:off x="2476500" y="3367273"/>
            <a:ext cx="2518833"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7" name="Rechteck 16"/>
          <p:cNvSpPr/>
          <p:nvPr/>
        </p:nvSpPr>
        <p:spPr>
          <a:xfrm>
            <a:off x="4567937" y="5005214"/>
            <a:ext cx="3604463"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8" name="Rechteck 17"/>
          <p:cNvSpPr/>
          <p:nvPr/>
        </p:nvSpPr>
        <p:spPr>
          <a:xfrm>
            <a:off x="4582250" y="5897293"/>
            <a:ext cx="1069872"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a:t>Darf ich Materialien </a:t>
            </a:r>
            <a:r>
              <a:rPr lang="de-DE" b="1" dirty="0">
                <a:solidFill>
                  <a:srgbClr val="FF0000"/>
                </a:solidFill>
              </a:rPr>
              <a:t>online</a:t>
            </a:r>
            <a:r>
              <a:rPr lang="de-DE" dirty="0">
                <a:solidFill>
                  <a:srgbClr val="FF0000"/>
                </a:solidFill>
              </a:rPr>
              <a:t> </a:t>
            </a:r>
            <a:r>
              <a:rPr lang="de-DE" dirty="0"/>
              <a:t>bereitstellen? </a:t>
            </a:r>
            <a:r>
              <a:rPr lang="de-DE" dirty="0" smtClean="0"/>
              <a:t/>
            </a:r>
            <a:br>
              <a:rPr lang="de-DE" dirty="0" smtClean="0"/>
            </a:br>
            <a:r>
              <a:rPr lang="de-DE" dirty="0" smtClean="0"/>
              <a:t>§ </a:t>
            </a:r>
            <a:r>
              <a:rPr lang="de-DE" dirty="0"/>
              <a:t>52a </a:t>
            </a:r>
            <a:r>
              <a:rPr lang="de-DE" dirty="0" smtClean="0"/>
              <a:t>UrhG</a:t>
            </a:r>
            <a:endParaRPr lang="de-DE" dirty="0"/>
          </a:p>
        </p:txBody>
      </p:sp>
      <p:sp>
        <p:nvSpPr>
          <p:cNvPr id="3" name="Textplatzhalter 2"/>
          <p:cNvSpPr>
            <a:spLocks noGrp="1"/>
          </p:cNvSpPr>
          <p:nvPr>
            <p:ph type="body" sz="quarter" idx="10"/>
          </p:nvPr>
        </p:nvSpPr>
        <p:spPr/>
        <p:txBody>
          <a:bodyPr/>
          <a:lstStyle/>
          <a:p>
            <a:r>
              <a:rPr lang="de-DE" sz="2000" dirty="0"/>
              <a:t>(1) Zulässig ist,</a:t>
            </a:r>
          </a:p>
          <a:p>
            <a:r>
              <a:rPr lang="de-DE" sz="2000" dirty="0" smtClean="0"/>
              <a:t>1. veröffentlichte </a:t>
            </a:r>
            <a:r>
              <a:rPr lang="de-DE" sz="2000" b="1" dirty="0">
                <a:solidFill>
                  <a:srgbClr val="FF0000"/>
                </a:solidFill>
              </a:rPr>
              <a:t>kleine Teile</a:t>
            </a:r>
            <a:r>
              <a:rPr lang="de-DE" sz="2000" dirty="0">
                <a:solidFill>
                  <a:srgbClr val="FF0000"/>
                </a:solidFill>
              </a:rPr>
              <a:t> </a:t>
            </a:r>
            <a:r>
              <a:rPr lang="de-DE" sz="2000" dirty="0"/>
              <a:t>eines Werkes, Werke geringen Umfangs sowie einzelne Beiträge aus Zeitungen oder Zeitschriften zur Veranschaulichung im Unterricht </a:t>
            </a:r>
            <a:r>
              <a:rPr lang="de-DE" sz="2000" dirty="0" smtClean="0"/>
              <a:t>… </a:t>
            </a:r>
            <a:r>
              <a:rPr lang="de-DE" sz="2000" b="1" dirty="0" smtClean="0">
                <a:solidFill>
                  <a:srgbClr val="FF0000"/>
                </a:solidFill>
              </a:rPr>
              <a:t>ausschließlich</a:t>
            </a:r>
            <a:r>
              <a:rPr lang="de-DE" sz="2000" dirty="0" smtClean="0">
                <a:solidFill>
                  <a:srgbClr val="FF0000"/>
                </a:solidFill>
              </a:rPr>
              <a:t> </a:t>
            </a:r>
            <a:r>
              <a:rPr lang="de-DE" sz="2000" dirty="0"/>
              <a:t>für den </a:t>
            </a:r>
            <a:r>
              <a:rPr lang="de-DE" sz="2000" b="1" dirty="0">
                <a:solidFill>
                  <a:srgbClr val="FF0000"/>
                </a:solidFill>
              </a:rPr>
              <a:t>bestimmt abgegrenzten Kreis von Unterrichtsteilnehmern</a:t>
            </a:r>
            <a:r>
              <a:rPr lang="de-DE" sz="2000" dirty="0">
                <a:solidFill>
                  <a:srgbClr val="FF0000"/>
                </a:solidFill>
              </a:rPr>
              <a:t> </a:t>
            </a:r>
            <a:r>
              <a:rPr lang="de-DE" sz="2000" dirty="0"/>
              <a:t>oder</a:t>
            </a:r>
          </a:p>
          <a:p>
            <a:r>
              <a:rPr lang="de-DE" sz="2000" dirty="0" smtClean="0"/>
              <a:t>2. veröffentlichte </a:t>
            </a:r>
            <a:r>
              <a:rPr lang="de-DE" sz="2000" b="1" dirty="0">
                <a:solidFill>
                  <a:srgbClr val="FF0000"/>
                </a:solidFill>
              </a:rPr>
              <a:t>Teile </a:t>
            </a:r>
            <a:r>
              <a:rPr lang="de-DE" sz="2000" dirty="0"/>
              <a:t>eines Werkes, Werke geringen Umfangs sowie einzelne Beiträge aus Zeitungen oder Zeitschriften ausschließlich für einen bestimmt abgegrenzten Kreis von Personen für deren </a:t>
            </a:r>
            <a:r>
              <a:rPr lang="de-DE" sz="2000" b="1" dirty="0">
                <a:solidFill>
                  <a:srgbClr val="FF0000"/>
                </a:solidFill>
              </a:rPr>
              <a:t>eigene wissenschaftliche Forschung</a:t>
            </a:r>
          </a:p>
          <a:p>
            <a:r>
              <a:rPr lang="de-DE" sz="2000" dirty="0"/>
              <a:t>öffentlich zugänglich zu machen, soweit dies zu dem jeweiligen Zweck </a:t>
            </a:r>
            <a:r>
              <a:rPr lang="de-DE" sz="2000" b="1" dirty="0">
                <a:solidFill>
                  <a:srgbClr val="FF0000"/>
                </a:solidFill>
              </a:rPr>
              <a:t>geboten</a:t>
            </a:r>
            <a:r>
              <a:rPr lang="de-DE" sz="2000" dirty="0">
                <a:solidFill>
                  <a:srgbClr val="FF0000"/>
                </a:solidFill>
              </a:rPr>
              <a:t> </a:t>
            </a:r>
            <a:r>
              <a:rPr lang="de-DE" sz="2000" dirty="0"/>
              <a:t>und zur Verfolgung nicht kommerzieller Zwecke gerechtfertigt ist</a:t>
            </a:r>
            <a:r>
              <a:rPr lang="de-DE" sz="2000" dirty="0" smtClean="0"/>
              <a:t>.</a:t>
            </a:r>
            <a:endParaRPr lang="de-DE" sz="2000" dirty="0"/>
          </a:p>
        </p:txBody>
      </p:sp>
      <p:sp>
        <p:nvSpPr>
          <p:cNvPr id="36" name="Textfeld 3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37" name="Textfeld 36">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38" name="Textfeld 37">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39" name="Rechteck 38"/>
          <p:cNvSpPr/>
          <p:nvPr>
            <p:custDataLst>
              <p:tags r:id="rId4"/>
            </p:custDataLst>
          </p:nvPr>
        </p:nvSpPr>
        <p:spPr>
          <a:xfrm>
            <a:off x="63500" y="6324600"/>
            <a:ext cx="1143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7299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animBg="1"/>
      <p:bldP spid="14" grpId="0" animBg="1"/>
      <p:bldP spid="15" grpId="0" animBg="1"/>
      <p:bldP spid="16" grpId="0" animBg="1"/>
      <p:bldP spid="17" grpId="0" animBg="1"/>
      <p:bldP spid="1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Was ist „klein“?</a:t>
            </a:r>
            <a:endParaRPr lang="de-DE" dirty="0"/>
          </a:p>
        </p:txBody>
      </p:sp>
      <p:sp>
        <p:nvSpPr>
          <p:cNvPr id="3" name="Inhaltsplatzhalter 2"/>
          <p:cNvSpPr>
            <a:spLocks noGrp="1"/>
          </p:cNvSpPr>
          <p:nvPr>
            <p:ph idx="1"/>
          </p:nvPr>
        </p:nvSpPr>
        <p:spPr/>
        <p:txBody>
          <a:bodyPr>
            <a:normAutofit/>
          </a:bodyPr>
          <a:lstStyle/>
          <a:p>
            <a:r>
              <a:rPr lang="de-DE" dirty="0"/>
              <a:t>Teile eines Werkes (§ 46): 3-10 DIN A5 Seiten (absolut)</a:t>
            </a:r>
          </a:p>
          <a:p>
            <a:r>
              <a:rPr lang="de-DE" dirty="0" smtClean="0"/>
              <a:t>10</a:t>
            </a:r>
            <a:r>
              <a:rPr lang="de-DE" dirty="0"/>
              <a:t>%: Ok (OLG Karlsruhe, GRUR 1987, 818 – </a:t>
            </a:r>
            <a:r>
              <a:rPr lang="de-DE" dirty="0" err="1"/>
              <a:t>Referendarkurs</a:t>
            </a:r>
            <a:r>
              <a:rPr lang="de-DE" dirty="0"/>
              <a:t>) </a:t>
            </a:r>
          </a:p>
          <a:p>
            <a:r>
              <a:rPr lang="de-DE" dirty="0"/>
              <a:t>Sobald der vervielfältigte Anteil das Werk ersetzen kann, ist die zulässige Obergrenze überschritten (</a:t>
            </a:r>
            <a:r>
              <a:rPr lang="de-DE" dirty="0" err="1"/>
              <a:t>Möhring</a:t>
            </a:r>
            <a:r>
              <a:rPr lang="de-DE" dirty="0"/>
              <a:t>/</a:t>
            </a:r>
            <a:r>
              <a:rPr lang="de-DE" dirty="0" err="1"/>
              <a:t>Nicolini</a:t>
            </a:r>
            <a:r>
              <a:rPr lang="de-DE" dirty="0"/>
              <a:t>/Decker § 53 Rn. 28; Dreier/Schulze/Dreier § 53 Rn. 33). </a:t>
            </a:r>
          </a:p>
          <a:p>
            <a:r>
              <a:rPr lang="de-DE" b="1" dirty="0" smtClean="0"/>
              <a:t>BGH</a:t>
            </a:r>
            <a:r>
              <a:rPr lang="de-DE" b="1" dirty="0" smtClean="0"/>
              <a:t>: </a:t>
            </a:r>
            <a:r>
              <a:rPr lang="de-DE" dirty="0" smtClean="0"/>
              <a:t>Höchstens 12 % und nicht mehr als 100 </a:t>
            </a:r>
            <a:r>
              <a:rPr lang="de-DE" dirty="0" smtClean="0"/>
              <a:t>Seiten („Teile“ sind bis 25%, geringer Umfang bis 25 Seiten)</a:t>
            </a:r>
            <a:endParaRPr lang="de-DE" dirty="0" smtClean="0"/>
          </a:p>
        </p:txBody>
      </p:sp>
      <p:sp>
        <p:nvSpPr>
          <p:cNvPr id="256" name="Textfeld 25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57" name="Textfeld 256">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58" name="Textfeld 257">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59" name="Rechteck 258"/>
          <p:cNvSpPr/>
          <p:nvPr>
            <p:custDataLst>
              <p:tags r:id="rId4"/>
            </p:custDataLst>
          </p:nvPr>
        </p:nvSpPr>
        <p:spPr>
          <a:xfrm>
            <a:off x="63500" y="6324600"/>
            <a:ext cx="11811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391936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1</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ist eigentlich "Haftung"?</a:t>
            </a:r>
            <a:endParaRPr lang="de-DE"/>
          </a:p>
        </p:txBody>
      </p:sp>
      <p:sp>
        <p:nvSpPr>
          <p:cNvPr id="19" name="Textfeld 18">
            <a:hlinkClick r:id="rId5"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20" name="Rechteck 19"/>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33429758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normAutofit/>
          </a:bodyPr>
          <a:lstStyle/>
          <a:p>
            <a:r>
              <a:rPr lang="de-DE" b="1" dirty="0" smtClean="0">
                <a:solidFill>
                  <a:srgbClr val="FF0000"/>
                </a:solidFill>
              </a:rPr>
              <a:t>Wie lange </a:t>
            </a:r>
            <a:r>
              <a:rPr lang="de-DE" dirty="0" smtClean="0"/>
              <a:t>dürfen Materialien online stehen?</a:t>
            </a:r>
            <a:endParaRPr lang="de-DE" dirty="0"/>
          </a:p>
        </p:txBody>
      </p:sp>
      <p:sp>
        <p:nvSpPr>
          <p:cNvPr id="3" name="Inhaltsplatzhalter 2"/>
          <p:cNvSpPr>
            <a:spLocks noGrp="1"/>
          </p:cNvSpPr>
          <p:nvPr>
            <p:ph idx="1"/>
          </p:nvPr>
        </p:nvSpPr>
        <p:spPr/>
        <p:txBody>
          <a:bodyPr/>
          <a:lstStyle/>
          <a:p>
            <a:r>
              <a:rPr lang="de-DE" dirty="0" smtClean="0"/>
              <a:t>„</a:t>
            </a:r>
            <a:r>
              <a:rPr lang="de-DE" dirty="0"/>
              <a:t>soweit dies zu dem jeweiligen Zweck geboten und zur Verfolgung nicht kommerzieller Zwecke gerechtfertigt ist</a:t>
            </a:r>
            <a:r>
              <a:rPr lang="de-DE" dirty="0" smtClean="0"/>
              <a:t>.“</a:t>
            </a:r>
          </a:p>
          <a:p>
            <a:pPr lvl="1"/>
            <a:r>
              <a:rPr lang="de-DE" dirty="0" smtClean="0"/>
              <a:t>„zur </a:t>
            </a:r>
            <a:r>
              <a:rPr lang="de-DE" dirty="0"/>
              <a:t>Veranschaulichung im </a:t>
            </a:r>
            <a:r>
              <a:rPr lang="de-DE" dirty="0" smtClean="0"/>
              <a:t>Unterricht“</a:t>
            </a:r>
          </a:p>
          <a:p>
            <a:pPr lvl="1"/>
            <a:r>
              <a:rPr lang="de-DE" dirty="0" smtClean="0"/>
              <a:t>„</a:t>
            </a:r>
            <a:r>
              <a:rPr lang="de-DE" dirty="0"/>
              <a:t>für deren eigene wissenschaftliche </a:t>
            </a:r>
            <a:r>
              <a:rPr lang="de-DE" dirty="0" smtClean="0"/>
              <a:t>Forschung“</a:t>
            </a:r>
            <a:endParaRPr lang="de-DE" dirty="0"/>
          </a:p>
        </p:txBody>
      </p:sp>
      <p:sp>
        <p:nvSpPr>
          <p:cNvPr id="256" name="Textfeld 25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57" name="Textfeld 256">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58" name="Textfeld 257">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59" name="Rechteck 258"/>
          <p:cNvSpPr/>
          <p:nvPr>
            <p:custDataLst>
              <p:tags r:id="rId4"/>
            </p:custDataLst>
          </p:nvPr>
        </p:nvSpPr>
        <p:spPr>
          <a:xfrm>
            <a:off x="63500" y="6324600"/>
            <a:ext cx="12192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4185761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normAutofit fontScale="90000"/>
          </a:bodyPr>
          <a:lstStyle/>
          <a:p>
            <a:r>
              <a:rPr lang="de-DE" dirty="0" smtClean="0"/>
              <a:t>Muss die Universität die Passwortvergabe (für Studierende) kontrollieren? </a:t>
            </a:r>
            <a:endParaRPr lang="de-DE" dirty="0"/>
          </a:p>
        </p:txBody>
      </p:sp>
      <p:sp>
        <p:nvSpPr>
          <p:cNvPr id="3" name="Inhaltsplatzhalter 2"/>
          <p:cNvSpPr>
            <a:spLocks noGrp="1"/>
          </p:cNvSpPr>
          <p:nvPr>
            <p:ph idx="1"/>
          </p:nvPr>
        </p:nvSpPr>
        <p:spPr/>
        <p:txBody>
          <a:bodyPr/>
          <a:lstStyle/>
          <a:p>
            <a:r>
              <a:rPr lang="de-DE" dirty="0" smtClean="0"/>
              <a:t>„</a:t>
            </a:r>
            <a:r>
              <a:rPr lang="de-DE" dirty="0"/>
              <a:t>für den bestimmt abgegrenzten Kreis von </a:t>
            </a:r>
            <a:r>
              <a:rPr lang="de-DE" dirty="0" smtClean="0"/>
              <a:t>Unterrichtsteilnehmern“</a:t>
            </a:r>
          </a:p>
          <a:p>
            <a:r>
              <a:rPr lang="de-DE" dirty="0" smtClean="0"/>
              <a:t>„</a:t>
            </a:r>
            <a:r>
              <a:rPr lang="de-DE" dirty="0"/>
              <a:t>ausschließlich für einen bestimmt abgegrenzten Kreis von </a:t>
            </a:r>
            <a:r>
              <a:rPr lang="de-DE" dirty="0" smtClean="0"/>
              <a:t>Personen“</a:t>
            </a:r>
            <a:endParaRPr lang="de-DE" dirty="0"/>
          </a:p>
        </p:txBody>
      </p:sp>
      <p:sp>
        <p:nvSpPr>
          <p:cNvPr id="256" name="Textfeld 25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57" name="Textfeld 256">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58" name="Textfeld 257">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59" name="Rechteck 258"/>
          <p:cNvSpPr/>
          <p:nvPr>
            <p:custDataLst>
              <p:tags r:id="rId4"/>
            </p:custDataLst>
          </p:nvPr>
        </p:nvSpPr>
        <p:spPr>
          <a:xfrm>
            <a:off x="63500" y="6324600"/>
            <a:ext cx="12573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84380335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a:xfrm>
            <a:off x="2483769" y="1617898"/>
            <a:ext cx="6491216" cy="4170950"/>
          </a:xfrm>
          <a:prstGeom prst="rect">
            <a:avLst/>
          </a:prstGeom>
        </p:spPr>
        <p:txBody>
          <a:bodyPr vert="horz" lIns="91440" tIns="45720" rIns="91440" bIns="45720" rtlCol="0">
            <a:noAutofit/>
          </a:bodyPr>
          <a:lstStyle/>
          <a:p>
            <a:pPr algn="just">
              <a:lnSpc>
                <a:spcPct val="120000"/>
              </a:lnSpc>
              <a:spcAft>
                <a:spcPts val="1200"/>
              </a:spcAft>
            </a:pPr>
            <a:r>
              <a:rPr lang="de-DE" sz="2000" b="1" dirty="0"/>
              <a:t>§ 52a Öffentliche </a:t>
            </a:r>
            <a:r>
              <a:rPr lang="de-DE" sz="2000" b="1" dirty="0" err="1"/>
              <a:t>Zugänglichmachung</a:t>
            </a:r>
            <a:r>
              <a:rPr lang="de-DE" sz="2000" b="1" dirty="0"/>
              <a:t> für Unterricht und </a:t>
            </a:r>
            <a:r>
              <a:rPr lang="de-DE" sz="2000" b="1" dirty="0" smtClean="0"/>
              <a:t>Forschung</a:t>
            </a:r>
          </a:p>
          <a:p>
            <a:pPr marL="457200" indent="-457200" algn="just">
              <a:lnSpc>
                <a:spcPct val="120000"/>
              </a:lnSpc>
              <a:spcAft>
                <a:spcPts val="1200"/>
              </a:spcAft>
              <a:buFont typeface="+mj-lt"/>
              <a:buAutoNum type="arabicParenBoth" startAt="4"/>
            </a:pPr>
            <a:r>
              <a:rPr lang="de-DE" sz="2000" dirty="0" smtClean="0"/>
              <a:t>Für </a:t>
            </a:r>
            <a:r>
              <a:rPr lang="de-DE" sz="2000" dirty="0"/>
              <a:t>die öffentliche </a:t>
            </a:r>
            <a:r>
              <a:rPr lang="de-DE" sz="2000" dirty="0" err="1"/>
              <a:t>Zugänglichmachung</a:t>
            </a:r>
            <a:r>
              <a:rPr lang="de-DE" sz="2000" dirty="0"/>
              <a:t> nach Absatz 1 ist eine angemessene Vergütung zu zahlen. Der Anspruch kann nur durch eine Verwertungsgesellschaft geltend gemacht werden.</a:t>
            </a:r>
          </a:p>
          <a:p>
            <a:pPr algn="just">
              <a:lnSpc>
                <a:spcPct val="120000"/>
              </a:lnSpc>
              <a:spcAft>
                <a:spcPts val="1200"/>
              </a:spcAft>
              <a:buFont typeface="Arial" pitchFamily="34" charset="0"/>
              <a:buNone/>
            </a:pPr>
            <a:r>
              <a:rPr lang="de-DE" sz="2000" dirty="0"/>
              <a:t/>
            </a:r>
            <a:br>
              <a:rPr lang="de-DE" sz="2000" dirty="0"/>
            </a:br>
            <a:endParaRPr lang="de-DE" sz="2000" dirty="0"/>
          </a:p>
        </p:txBody>
      </p:sp>
      <p:sp>
        <p:nvSpPr>
          <p:cNvPr id="2" name="Titel 1"/>
          <p:cNvSpPr>
            <a:spLocks noGrp="1"/>
          </p:cNvSpPr>
          <p:nvPr>
            <p:ph type="title"/>
          </p:nvPr>
        </p:nvSpPr>
        <p:spPr/>
        <p:txBody>
          <a:bodyPr tIns="482600"/>
          <a:lstStyle/>
          <a:p>
            <a:r>
              <a:rPr lang="de-DE" dirty="0" smtClean="0"/>
              <a:t>Ist das Onlinestellen </a:t>
            </a:r>
            <a:r>
              <a:rPr lang="de-DE" b="1" dirty="0" smtClean="0">
                <a:solidFill>
                  <a:srgbClr val="FF0000"/>
                </a:solidFill>
              </a:rPr>
              <a:t>kostenlos</a:t>
            </a:r>
            <a:r>
              <a:rPr lang="de-DE" dirty="0" smtClean="0"/>
              <a:t>?</a:t>
            </a:r>
            <a:endParaRPr lang="de-DE" dirty="0"/>
          </a:p>
        </p:txBody>
      </p:sp>
      <p:pic>
        <p:nvPicPr>
          <p:cNvPr id="8" name="Inhaltsplatzhalter 7"/>
          <p:cNvPicPr>
            <a:picLocks noGrp="1" noChangeAspect="1"/>
          </p:cNvPicPr>
          <p:nvPr>
            <p:ph idx="1"/>
          </p:nvPr>
        </p:nvPicPr>
        <p:blipFill rotWithShape="1">
          <a:blip r:embed="rId6" cstate="print">
            <a:extLst>
              <a:ext uri="{28A0092B-C50C-407E-A947-70E740481C1C}">
                <a14:useLocalDpi xmlns:a14="http://schemas.microsoft.com/office/drawing/2010/main"/>
              </a:ext>
            </a:extLst>
          </a:blip>
          <a:srcRect l="1850" t="13321" r="2792" b="1347"/>
          <a:stretch/>
        </p:blipFill>
        <p:spPr>
          <a:xfrm>
            <a:off x="2874935" y="1507585"/>
            <a:ext cx="5708883" cy="4248471"/>
          </a:xfrm>
          <a:prstGeom prst="rect">
            <a:avLst/>
          </a:prstGeom>
          <a:ln>
            <a:solidFill>
              <a:schemeClr val="tx1"/>
            </a:solidFill>
          </a:ln>
        </p:spPr>
      </p:pic>
      <p:sp>
        <p:nvSpPr>
          <p:cNvPr id="7" name="Rechteck 6"/>
          <p:cNvSpPr/>
          <p:nvPr/>
        </p:nvSpPr>
        <p:spPr>
          <a:xfrm>
            <a:off x="2699792" y="6095782"/>
            <a:ext cx="6275193" cy="369332"/>
          </a:xfrm>
          <a:prstGeom prst="rect">
            <a:avLst/>
          </a:prstGeom>
        </p:spPr>
        <p:txBody>
          <a:bodyPr wrap="square">
            <a:spAutoFit/>
          </a:bodyPr>
          <a:lstStyle/>
          <a:p>
            <a:r>
              <a:rPr lang="de-DE" dirty="0"/>
              <a:t>https://tom.vgwort.de/intranetanhochschulen/editNewCourseAct</a:t>
            </a:r>
          </a:p>
        </p:txBody>
      </p:sp>
      <p:sp>
        <p:nvSpPr>
          <p:cNvPr id="17" name="Rechteck 16"/>
          <p:cNvSpPr/>
          <p:nvPr/>
        </p:nvSpPr>
        <p:spPr>
          <a:xfrm>
            <a:off x="3524249" y="2741283"/>
            <a:ext cx="4572000" cy="923330"/>
          </a:xfrm>
          <a:prstGeom prst="rect">
            <a:avLst/>
          </a:prstGeom>
          <a:solidFill>
            <a:schemeClr val="tx1"/>
          </a:solidFill>
        </p:spPr>
        <p:txBody>
          <a:bodyPr>
            <a:spAutoFit/>
          </a:bodyPr>
          <a:lstStyle/>
          <a:p>
            <a:pPr algn="ctr"/>
            <a:r>
              <a:rPr lang="de-DE" dirty="0">
                <a:solidFill>
                  <a:schemeClr val="bg1"/>
                </a:solidFill>
              </a:rPr>
              <a:t>Grundsätzlicher Vorrang der Nutzung von Verlagsangeboten „zu angemessenen Bedingungen“</a:t>
            </a:r>
            <a:endParaRPr lang="de-DE" dirty="0">
              <a:solidFill>
                <a:schemeClr val="bg1"/>
              </a:solidFill>
            </a:endParaRPr>
          </a:p>
        </p:txBody>
      </p:sp>
      <p:sp>
        <p:nvSpPr>
          <p:cNvPr id="99" name="Textfeld 9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100" name="Textfeld 99">
            <a:hlinkClick r:id="rId7"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101" name="Textfeld 100">
            <a:hlinkClick r:id="rId8"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102" name="Rechteck 101"/>
          <p:cNvSpPr/>
          <p:nvPr>
            <p:custDataLst>
              <p:tags r:id="rId4"/>
            </p:custDataLst>
          </p:nvPr>
        </p:nvSpPr>
        <p:spPr>
          <a:xfrm>
            <a:off x="63500" y="6324600"/>
            <a:ext cx="1295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22176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eck 19"/>
          <p:cNvSpPr/>
          <p:nvPr/>
        </p:nvSpPr>
        <p:spPr>
          <a:xfrm>
            <a:off x="2483769" y="2030701"/>
            <a:ext cx="648071"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1" name="Rechteck 20"/>
          <p:cNvSpPr/>
          <p:nvPr/>
        </p:nvSpPr>
        <p:spPr>
          <a:xfrm>
            <a:off x="5719048" y="2000365"/>
            <a:ext cx="3306428"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2" name="Rechteck 21"/>
          <p:cNvSpPr/>
          <p:nvPr/>
        </p:nvSpPr>
        <p:spPr>
          <a:xfrm>
            <a:off x="2501694" y="2416750"/>
            <a:ext cx="4156410"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smtClean="0"/>
              <a:t>Was ist ein Zitat? </a:t>
            </a:r>
            <a:br>
              <a:rPr lang="de-DE" dirty="0" smtClean="0"/>
            </a:br>
            <a:r>
              <a:rPr lang="de-DE" dirty="0" smtClean="0"/>
              <a:t>§ </a:t>
            </a:r>
            <a:r>
              <a:rPr lang="de-DE" dirty="0" smtClean="0"/>
              <a:t>51 UrhG</a:t>
            </a:r>
            <a:endParaRPr lang="de-DE" dirty="0"/>
          </a:p>
        </p:txBody>
      </p:sp>
      <p:sp>
        <p:nvSpPr>
          <p:cNvPr id="3" name="Inhaltsplatzhalter 2"/>
          <p:cNvSpPr>
            <a:spLocks noGrp="1"/>
          </p:cNvSpPr>
          <p:nvPr>
            <p:ph type="body" sz="quarter" idx="10"/>
          </p:nvPr>
        </p:nvSpPr>
        <p:spPr/>
        <p:txBody>
          <a:bodyPr>
            <a:normAutofit fontScale="92500" lnSpcReduction="10000"/>
          </a:bodyPr>
          <a:lstStyle/>
          <a:p>
            <a:r>
              <a:rPr lang="de-DE" baseline="30000" dirty="0"/>
              <a:t>1</a:t>
            </a:r>
            <a:r>
              <a:rPr lang="de-DE" dirty="0"/>
              <a:t>Zulässig ist die Vervielfältigung, Verbreitung und öffentliche Wiedergabe eines veröffentlichten Werkes zum Zweck des </a:t>
            </a:r>
            <a:r>
              <a:rPr lang="de-DE" b="1" dirty="0">
                <a:solidFill>
                  <a:srgbClr val="FF0000"/>
                </a:solidFill>
              </a:rPr>
              <a:t>Zitats</a:t>
            </a:r>
            <a:r>
              <a:rPr lang="de-DE" dirty="0"/>
              <a:t>, sofern die Nutzung </a:t>
            </a:r>
            <a:r>
              <a:rPr lang="de-DE" b="1" dirty="0">
                <a:solidFill>
                  <a:srgbClr val="FF0000"/>
                </a:solidFill>
              </a:rPr>
              <a:t>in ihrem Umfang durch den besonderen Zweck gerechtfertigt ist</a:t>
            </a:r>
            <a:r>
              <a:rPr lang="de-DE" dirty="0"/>
              <a:t>. </a:t>
            </a:r>
            <a:r>
              <a:rPr lang="de-DE" baseline="30000" dirty="0"/>
              <a:t>2</a:t>
            </a:r>
            <a:r>
              <a:rPr lang="de-DE" dirty="0"/>
              <a:t>Zulässig ist dies insbesondere, wenn</a:t>
            </a:r>
          </a:p>
          <a:p>
            <a:pPr marL="457200" indent="-457200" fontAlgn="t">
              <a:buFont typeface="+mj-lt"/>
              <a:buAutoNum type="arabicPeriod"/>
            </a:pPr>
            <a:r>
              <a:rPr lang="de-DE" dirty="0" smtClean="0"/>
              <a:t>einzelne </a:t>
            </a:r>
            <a:r>
              <a:rPr lang="de-DE" dirty="0"/>
              <a:t>Werke nach der Veröffentlichung in ein selbständiges wissenschaftliches Werk zur Erläuterung des Inhalts aufgenommen werden,</a:t>
            </a:r>
          </a:p>
          <a:p>
            <a:pPr marL="457200" indent="-457200" fontAlgn="t">
              <a:buFont typeface="+mj-lt"/>
              <a:buAutoNum type="arabicPeriod"/>
            </a:pPr>
            <a:r>
              <a:rPr lang="de-DE" dirty="0" smtClean="0"/>
              <a:t>Stellen </a:t>
            </a:r>
            <a:r>
              <a:rPr lang="de-DE" dirty="0"/>
              <a:t>eines Werkes nach der Veröffentlichung in einem selbständigen Sprachwerk angeführt werden,</a:t>
            </a:r>
          </a:p>
          <a:p>
            <a:pPr marL="457200" indent="-457200" fontAlgn="t">
              <a:buFont typeface="+mj-lt"/>
              <a:buAutoNum type="arabicPeriod"/>
            </a:pPr>
            <a:r>
              <a:rPr lang="de-DE" dirty="0" smtClean="0"/>
              <a:t>einzelne </a:t>
            </a:r>
            <a:r>
              <a:rPr lang="de-DE" dirty="0"/>
              <a:t>Stellen eines erschienenen Werkes der Musik in einem selbständigen Werk der Musik angeführt werden.</a:t>
            </a:r>
          </a:p>
          <a:p>
            <a:r>
              <a:rPr lang="de-DE" dirty="0"/>
              <a:t/>
            </a:r>
            <a:br>
              <a:rPr lang="de-DE" dirty="0"/>
            </a:br>
            <a:endParaRPr lang="de-DE" dirty="0"/>
          </a:p>
        </p:txBody>
      </p:sp>
      <p:sp>
        <p:nvSpPr>
          <p:cNvPr id="259" name="Textfeld 25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Inwieweit ist die Hochschule privilegiert?</a:t>
            </a:r>
            <a:endParaRPr lang="de-DE" sz="1600" b="1">
              <a:solidFill>
                <a:schemeClr val="lt1"/>
              </a:solidFill>
            </a:endParaRPr>
          </a:p>
        </p:txBody>
      </p:sp>
      <p:sp>
        <p:nvSpPr>
          <p:cNvPr id="260" name="Textfeld 259">
            <a:hlinkClick r:id="rId6" action="ppaction://hlinksldjump"/>
          </p:cNvPr>
          <p:cNvSpPr txBox="1"/>
          <p:nvPr>
            <p:custDataLst>
              <p:tags r:id="rId2"/>
            </p:custDataLst>
          </p:nvPr>
        </p:nvSpPr>
        <p:spPr>
          <a:xfrm>
            <a:off x="381000" y="31496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Ausnahmen</a:t>
            </a:r>
            <a:endParaRPr lang="de-DE" sz="1600">
              <a:solidFill>
                <a:schemeClr val="lt1"/>
              </a:solidFill>
            </a:endParaRPr>
          </a:p>
        </p:txBody>
      </p:sp>
      <p:sp>
        <p:nvSpPr>
          <p:cNvPr id="261" name="Textfeld 260">
            <a:hlinkClick r:id="rId7" action="ppaction://hlinksldjump"/>
          </p:cNvPr>
          <p:cNvSpPr txBox="1"/>
          <p:nvPr>
            <p:custDataLst>
              <p:tags r:id="rId3"/>
            </p:custDataLst>
          </p:nvPr>
        </p:nvSpPr>
        <p:spPr>
          <a:xfrm>
            <a:off x="0" y="19304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Urheberrecht</a:t>
            </a:r>
            <a:endParaRPr lang="de-DE" sz="1600" b="1">
              <a:solidFill>
                <a:schemeClr val="lt1"/>
              </a:solidFill>
            </a:endParaRPr>
          </a:p>
        </p:txBody>
      </p:sp>
      <p:sp>
        <p:nvSpPr>
          <p:cNvPr id="262" name="Rechteck 261"/>
          <p:cNvSpPr/>
          <p:nvPr>
            <p:custDataLst>
              <p:tags r:id="rId4"/>
            </p:custDataLst>
          </p:nvPr>
        </p:nvSpPr>
        <p:spPr>
          <a:xfrm>
            <a:off x="63500" y="6324600"/>
            <a:ext cx="1333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34754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6</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sollte ich zum Datenschutz wissen?</a:t>
            </a:r>
            <a:endParaRPr lang="de-DE"/>
          </a:p>
        </p:txBody>
      </p:sp>
      <p:sp>
        <p:nvSpPr>
          <p:cNvPr id="19" name="Textfeld 18">
            <a:hlinkClick r:id="rId5" action="ppaction://hlinksldjump"/>
          </p:cNvPr>
          <p:cNvSpPr txBox="1"/>
          <p:nvPr>
            <p:custDataLst>
              <p:tags r:id="rId2"/>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20" name="Rechteck 19"/>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8138435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a:xfrm>
            <a:off x="5436096" y="2780928"/>
            <a:ext cx="3589380"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2" name="Rechteck 11"/>
          <p:cNvSpPr/>
          <p:nvPr/>
        </p:nvSpPr>
        <p:spPr>
          <a:xfrm>
            <a:off x="2498742" y="3184406"/>
            <a:ext cx="4449522"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3" name="Rechteck 12"/>
          <p:cNvSpPr/>
          <p:nvPr/>
        </p:nvSpPr>
        <p:spPr>
          <a:xfrm>
            <a:off x="5753907" y="4134790"/>
            <a:ext cx="3271569"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4" name="Rechteck 13"/>
          <p:cNvSpPr/>
          <p:nvPr/>
        </p:nvSpPr>
        <p:spPr>
          <a:xfrm>
            <a:off x="2483769" y="4545417"/>
            <a:ext cx="2304255"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5" name="Rechteck 14"/>
          <p:cNvSpPr/>
          <p:nvPr/>
        </p:nvSpPr>
        <p:spPr>
          <a:xfrm>
            <a:off x="5047862" y="4876981"/>
            <a:ext cx="2692490"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16" name="Rechteck 15"/>
          <p:cNvSpPr/>
          <p:nvPr/>
        </p:nvSpPr>
        <p:spPr>
          <a:xfrm>
            <a:off x="7092280" y="5328238"/>
            <a:ext cx="1926300" cy="416385"/>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8" name="Titel 7"/>
          <p:cNvSpPr>
            <a:spLocks noGrp="1"/>
          </p:cNvSpPr>
          <p:nvPr>
            <p:ph type="title"/>
          </p:nvPr>
        </p:nvSpPr>
        <p:spPr/>
        <p:txBody>
          <a:bodyPr tIns="482600"/>
          <a:lstStyle/>
          <a:p>
            <a:r>
              <a:rPr lang="de-DE" dirty="0" smtClean="0"/>
              <a:t>Wer hat das Datenschutzrecht erfunden?</a:t>
            </a:r>
            <a:endParaRPr lang="de-DE" dirty="0"/>
          </a:p>
        </p:txBody>
      </p:sp>
      <p:sp>
        <p:nvSpPr>
          <p:cNvPr id="9" name="Textplatzhalter 8"/>
          <p:cNvSpPr>
            <a:spLocks noGrp="1"/>
          </p:cNvSpPr>
          <p:nvPr>
            <p:ph type="body" sz="quarter" idx="10"/>
          </p:nvPr>
        </p:nvSpPr>
        <p:spPr/>
        <p:txBody>
          <a:bodyPr/>
          <a:lstStyle/>
          <a:p>
            <a:pPr algn="l"/>
            <a:r>
              <a:rPr lang="de-DE" b="1" dirty="0" smtClean="0"/>
              <a:t>1983 – Volkszählungsurteil des Bundesverfassungsgerichts</a:t>
            </a:r>
          </a:p>
          <a:p>
            <a:r>
              <a:rPr lang="de-DE" dirty="0"/>
              <a:t>Das Grundrecht gewährleistet insoweit die Befugnis des Einzelnen, grundsätzlich </a:t>
            </a:r>
            <a:r>
              <a:rPr lang="de-DE" b="1" dirty="0">
                <a:solidFill>
                  <a:srgbClr val="FF0000"/>
                </a:solidFill>
              </a:rPr>
              <a:t>selbst über die Preisgabe und Verwendung seiner persönlichen Daten </a:t>
            </a:r>
            <a:r>
              <a:rPr lang="de-DE" dirty="0"/>
              <a:t>zu bestimmen</a:t>
            </a:r>
            <a:r>
              <a:rPr lang="de-DE" dirty="0" smtClean="0"/>
              <a:t>.</a:t>
            </a:r>
          </a:p>
          <a:p>
            <a:r>
              <a:rPr lang="de-DE" dirty="0"/>
              <a:t>Einschränkungen dieses Rechts auf “informationelle Selbstbestimmung” sind </a:t>
            </a:r>
            <a:r>
              <a:rPr lang="de-DE" b="1" dirty="0">
                <a:solidFill>
                  <a:srgbClr val="FF0000"/>
                </a:solidFill>
              </a:rPr>
              <a:t>nur im überwiegenden Allgemeininteresse</a:t>
            </a:r>
            <a:r>
              <a:rPr lang="de-DE" dirty="0"/>
              <a:t> zulässig. Sie bedürfen einer verfassungsgemäßen </a:t>
            </a:r>
            <a:r>
              <a:rPr lang="de-DE" b="1" dirty="0">
                <a:solidFill>
                  <a:srgbClr val="FF0000"/>
                </a:solidFill>
              </a:rPr>
              <a:t>gesetzlichen Grundlage</a:t>
            </a:r>
            <a:r>
              <a:rPr lang="de-DE" dirty="0"/>
              <a:t>, die dem rechtsstaatlichen Gebot der </a:t>
            </a:r>
            <a:r>
              <a:rPr lang="de-DE" b="1" dirty="0">
                <a:solidFill>
                  <a:srgbClr val="FF0000"/>
                </a:solidFill>
              </a:rPr>
              <a:t>Normenklarheit</a:t>
            </a:r>
            <a:r>
              <a:rPr lang="de-DE" dirty="0">
                <a:solidFill>
                  <a:srgbClr val="FF0000"/>
                </a:solidFill>
              </a:rPr>
              <a:t> </a:t>
            </a:r>
            <a:r>
              <a:rPr lang="de-DE" dirty="0"/>
              <a:t>entsprechen muss</a:t>
            </a:r>
            <a:r>
              <a:rPr lang="de-DE" dirty="0" smtClean="0"/>
              <a:t>.</a:t>
            </a:r>
            <a:endParaRPr lang="de-DE" dirty="0"/>
          </a:p>
        </p:txBody>
      </p:sp>
      <p:sp>
        <p:nvSpPr>
          <p:cNvPr id="26" name="Textfeld 25"/>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sollte ich zum Datenschutz wissen?</a:t>
            </a:r>
            <a:endParaRPr lang="de-DE" sz="1600" b="1">
              <a:solidFill>
                <a:schemeClr val="lt1"/>
              </a:solidFill>
            </a:endParaRPr>
          </a:p>
        </p:txBody>
      </p:sp>
      <p:sp>
        <p:nvSpPr>
          <p:cNvPr id="27" name="Textfeld 26">
            <a:hlinkClick r:id="rId5" action="ppaction://hlinksldjump"/>
          </p:cNvPr>
          <p:cNvSpPr txBox="1"/>
          <p:nvPr>
            <p:custDataLst>
              <p:tags r:id="rId2"/>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28" name="Rechteck 27"/>
          <p:cNvSpPr/>
          <p:nvPr>
            <p:custDataLst>
              <p:tags r:id="rId3"/>
            </p:custDataLst>
          </p:nvPr>
        </p:nvSpPr>
        <p:spPr>
          <a:xfrm>
            <a:off x="63500" y="6324600"/>
            <a:ext cx="1358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71365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a</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schützt der Datenschutz?</a:t>
            </a:r>
            <a:endParaRPr lang="de-DE"/>
          </a:p>
        </p:txBody>
      </p:sp>
      <p:sp>
        <p:nvSpPr>
          <p:cNvPr id="26" name="Textfeld 25">
            <a:hlinkClick r:id="rId6" action="ppaction://hlinksldjump"/>
          </p:cNvPr>
          <p:cNvSpPr txBox="1"/>
          <p:nvPr>
            <p:custDataLst>
              <p:tags r:id="rId2"/>
            </p:custDataLst>
          </p:nvPr>
        </p:nvSpPr>
        <p:spPr>
          <a:xfrm>
            <a:off x="381000" y="39624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Gegenstand</a:t>
            </a:r>
            <a:endParaRPr lang="de-DE" sz="1600">
              <a:solidFill>
                <a:schemeClr val="lt1"/>
              </a:solidFill>
            </a:endParaRPr>
          </a:p>
        </p:txBody>
      </p:sp>
      <p:sp>
        <p:nvSpPr>
          <p:cNvPr id="27" name="Textfeld 26">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28" name="Rechteck 27"/>
          <p:cNvSpPr/>
          <p:nvPr>
            <p:custDataLst>
              <p:tags r:id="rId4"/>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7203860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Welche Regeln zum Datenschutz </a:t>
            </a:r>
            <a:br>
              <a:rPr lang="de-DE" dirty="0" smtClean="0"/>
            </a:br>
            <a:r>
              <a:rPr lang="de-DE" dirty="0" smtClean="0"/>
              <a:t>gelten für </a:t>
            </a:r>
            <a:r>
              <a:rPr lang="de-DE" b="1" dirty="0" smtClean="0">
                <a:solidFill>
                  <a:srgbClr val="C00000"/>
                </a:solidFill>
              </a:rPr>
              <a:t>Hochschulen in NRW</a:t>
            </a:r>
            <a:r>
              <a:rPr lang="de-DE" dirty="0" smtClean="0"/>
              <a:t>? </a:t>
            </a:r>
            <a:endParaRPr lang="de-DE" dirty="0"/>
          </a:p>
        </p:txBody>
      </p:sp>
      <p:sp>
        <p:nvSpPr>
          <p:cNvPr id="3" name="Inhaltsplatzhalter 2"/>
          <p:cNvSpPr>
            <a:spLocks noGrp="1"/>
          </p:cNvSpPr>
          <p:nvPr>
            <p:ph type="body" sz="quarter" idx="10"/>
          </p:nvPr>
        </p:nvSpPr>
        <p:spPr/>
        <p:txBody>
          <a:bodyPr/>
          <a:lstStyle/>
          <a:p>
            <a:r>
              <a:rPr lang="de-DE" b="1" dirty="0"/>
              <a:t>§ 8 V HG </a:t>
            </a:r>
            <a:r>
              <a:rPr lang="de-DE" b="1" dirty="0" smtClean="0"/>
              <a:t>NRW</a:t>
            </a:r>
          </a:p>
          <a:p>
            <a:r>
              <a:rPr lang="de-DE" dirty="0" smtClean="0"/>
              <a:t>Im </a:t>
            </a:r>
            <a:r>
              <a:rPr lang="de-DE" dirty="0"/>
              <a:t>Übrigen gelten die allgemeinen datenschutzrechtlichen Vorschriften</a:t>
            </a:r>
            <a:r>
              <a:rPr lang="de-DE" dirty="0" smtClean="0"/>
              <a:t>.</a:t>
            </a:r>
          </a:p>
          <a:p>
            <a:endParaRPr lang="de-DE" dirty="0"/>
          </a:p>
          <a:p>
            <a:r>
              <a:rPr lang="de-DE" b="1" dirty="0" smtClean="0"/>
              <a:t>§ 48 I 2, 3 HG NRW</a:t>
            </a:r>
          </a:p>
          <a:p>
            <a:r>
              <a:rPr lang="de-DE" dirty="0"/>
              <a:t>Die Einschreibung wird in der Einschreibungsordnung geregelt. Darin trifft die Hochschule auch Bestimmungen über </a:t>
            </a:r>
            <a:r>
              <a:rPr lang="de-DE" b="1" dirty="0">
                <a:solidFill>
                  <a:srgbClr val="C00000"/>
                </a:solidFill>
              </a:rPr>
              <a:t>Art, Umfang und Behandlung der zu erhebenden und zu verarbeitenden personenbezogenen Daten, die zur Erfüllung ihrer Aufgaben </a:t>
            </a:r>
            <a:r>
              <a:rPr lang="de-DE" dirty="0"/>
              <a:t>und insbesondere für einen mit maschinellen Verfahren und Datenträgern unterstützten Studierendenausweis erforderlich </a:t>
            </a:r>
            <a:r>
              <a:rPr lang="de-DE" dirty="0" smtClean="0"/>
              <a:t>sind.</a:t>
            </a:r>
            <a:endParaRPr lang="de-DE" dirty="0"/>
          </a:p>
        </p:txBody>
      </p:sp>
      <p:sp>
        <p:nvSpPr>
          <p:cNvPr id="160" name="Textfeld 15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schützt der Datenschutz?</a:t>
            </a:r>
            <a:endParaRPr lang="de-DE" sz="1600" b="1">
              <a:solidFill>
                <a:schemeClr val="lt1"/>
              </a:solidFill>
            </a:endParaRPr>
          </a:p>
        </p:txBody>
      </p:sp>
      <p:sp>
        <p:nvSpPr>
          <p:cNvPr id="161" name="Textfeld 160">
            <a:hlinkClick r:id="rId6" action="ppaction://hlinksldjump"/>
          </p:cNvPr>
          <p:cNvSpPr txBox="1"/>
          <p:nvPr>
            <p:custDataLst>
              <p:tags r:id="rId2"/>
            </p:custDataLst>
          </p:nvPr>
        </p:nvSpPr>
        <p:spPr>
          <a:xfrm>
            <a:off x="381000" y="39624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Gegenstand</a:t>
            </a:r>
            <a:endParaRPr lang="de-DE" sz="1600">
              <a:solidFill>
                <a:schemeClr val="lt1"/>
              </a:solidFill>
            </a:endParaRPr>
          </a:p>
        </p:txBody>
      </p:sp>
      <p:sp>
        <p:nvSpPr>
          <p:cNvPr id="162" name="Textfeld 161">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163" name="Rechteck 162"/>
          <p:cNvSpPr/>
          <p:nvPr>
            <p:custDataLst>
              <p:tags r:id="rId4"/>
            </p:custDataLst>
          </p:nvPr>
        </p:nvSpPr>
        <p:spPr>
          <a:xfrm>
            <a:off x="63500" y="6324600"/>
            <a:ext cx="1397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20275915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Wann dürfen </a:t>
            </a:r>
            <a:r>
              <a:rPr lang="de-DE" b="1" dirty="0" smtClean="0">
                <a:solidFill>
                  <a:srgbClr val="C00000"/>
                </a:solidFill>
              </a:rPr>
              <a:t>personenbezogene Daten </a:t>
            </a:r>
            <a:br>
              <a:rPr lang="de-DE" b="1" dirty="0" smtClean="0">
                <a:solidFill>
                  <a:srgbClr val="C00000"/>
                </a:solidFill>
              </a:rPr>
            </a:br>
            <a:r>
              <a:rPr lang="de-DE" b="1" dirty="0" smtClean="0">
                <a:solidFill>
                  <a:srgbClr val="C00000"/>
                </a:solidFill>
              </a:rPr>
              <a:t>verarbeitet </a:t>
            </a:r>
            <a:r>
              <a:rPr lang="de-DE" dirty="0" smtClean="0"/>
              <a:t>werden?(§ 4 DSG NW)</a:t>
            </a:r>
            <a:endParaRPr lang="de-DE" dirty="0"/>
          </a:p>
        </p:txBody>
      </p:sp>
      <p:sp>
        <p:nvSpPr>
          <p:cNvPr id="3" name="Textplatzhalter 2"/>
          <p:cNvSpPr>
            <a:spLocks noGrp="1"/>
          </p:cNvSpPr>
          <p:nvPr>
            <p:ph type="body" sz="quarter" idx="10"/>
          </p:nvPr>
        </p:nvSpPr>
        <p:spPr/>
        <p:txBody>
          <a:bodyPr/>
          <a:lstStyle/>
          <a:p>
            <a:r>
              <a:rPr lang="de-DE" dirty="0"/>
              <a:t>(1) Die Verarbeitung personenbezogener Daten ist nur zulässig, wenn</a:t>
            </a:r>
          </a:p>
          <a:p>
            <a:pPr marL="457200" indent="-457200">
              <a:buFont typeface="+mj-lt"/>
              <a:buAutoNum type="alphaLcParenR"/>
            </a:pPr>
            <a:r>
              <a:rPr lang="de-DE" dirty="0" smtClean="0"/>
              <a:t>dieses </a:t>
            </a:r>
            <a:r>
              <a:rPr lang="de-DE" dirty="0"/>
              <a:t>Gesetz oder eine andere </a:t>
            </a:r>
            <a:r>
              <a:rPr lang="de-DE" b="1" dirty="0">
                <a:solidFill>
                  <a:srgbClr val="C00000"/>
                </a:solidFill>
              </a:rPr>
              <a:t>Rechtsvorschrift sie erlaubt</a:t>
            </a:r>
            <a:r>
              <a:rPr lang="de-DE" dirty="0"/>
              <a:t> oder</a:t>
            </a:r>
          </a:p>
          <a:p>
            <a:pPr marL="457200" indent="-457200">
              <a:buFont typeface="+mj-lt"/>
              <a:buAutoNum type="alphaLcParenR"/>
            </a:pPr>
            <a:r>
              <a:rPr lang="de-DE" dirty="0" smtClean="0"/>
              <a:t>die </a:t>
            </a:r>
            <a:r>
              <a:rPr lang="de-DE" dirty="0"/>
              <a:t>betroffene Person </a:t>
            </a:r>
            <a:r>
              <a:rPr lang="de-DE" b="1" dirty="0">
                <a:solidFill>
                  <a:srgbClr val="C00000"/>
                </a:solidFill>
              </a:rPr>
              <a:t>eingewilligt</a:t>
            </a:r>
            <a:r>
              <a:rPr lang="de-DE" dirty="0">
                <a:solidFill>
                  <a:srgbClr val="C00000"/>
                </a:solidFill>
              </a:rPr>
              <a:t> </a:t>
            </a:r>
            <a:r>
              <a:rPr lang="de-DE" dirty="0"/>
              <a:t>hat.</a:t>
            </a:r>
          </a:p>
        </p:txBody>
      </p:sp>
      <p:sp>
        <p:nvSpPr>
          <p:cNvPr id="160" name="Textfeld 15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schützt der Datenschutz?</a:t>
            </a:r>
            <a:endParaRPr lang="de-DE" sz="1600" b="1">
              <a:solidFill>
                <a:schemeClr val="lt1"/>
              </a:solidFill>
            </a:endParaRPr>
          </a:p>
        </p:txBody>
      </p:sp>
      <p:sp>
        <p:nvSpPr>
          <p:cNvPr id="161" name="Textfeld 160">
            <a:hlinkClick r:id="rId6" action="ppaction://hlinksldjump"/>
          </p:cNvPr>
          <p:cNvSpPr txBox="1"/>
          <p:nvPr>
            <p:custDataLst>
              <p:tags r:id="rId2"/>
            </p:custDataLst>
          </p:nvPr>
        </p:nvSpPr>
        <p:spPr>
          <a:xfrm>
            <a:off x="381000" y="39624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Gegenstand</a:t>
            </a:r>
            <a:endParaRPr lang="de-DE" sz="1600">
              <a:solidFill>
                <a:schemeClr val="lt1"/>
              </a:solidFill>
            </a:endParaRPr>
          </a:p>
        </p:txBody>
      </p:sp>
      <p:sp>
        <p:nvSpPr>
          <p:cNvPr id="162" name="Textfeld 161">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163" name="Rechteck 162"/>
          <p:cNvSpPr/>
          <p:nvPr>
            <p:custDataLst>
              <p:tags r:id="rId4"/>
            </p:custDataLst>
          </p:nvPr>
        </p:nvSpPr>
        <p:spPr>
          <a:xfrm>
            <a:off x="63500" y="6324600"/>
            <a:ext cx="14351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15575412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Wodurch wird der Schutz der Daten </a:t>
            </a:r>
            <a:r>
              <a:rPr lang="de-DE" b="1" dirty="0" smtClean="0">
                <a:solidFill>
                  <a:srgbClr val="C00000"/>
                </a:solidFill>
              </a:rPr>
              <a:t>gewährleistet</a:t>
            </a:r>
            <a:r>
              <a:rPr lang="de-DE" dirty="0" smtClean="0"/>
              <a:t>? § 10 DSG NW (1)</a:t>
            </a:r>
            <a:endParaRPr lang="de-DE" dirty="0"/>
          </a:p>
        </p:txBody>
      </p:sp>
      <p:sp>
        <p:nvSpPr>
          <p:cNvPr id="3" name="Textplatzhalter 2"/>
          <p:cNvSpPr>
            <a:spLocks noGrp="1"/>
          </p:cNvSpPr>
          <p:nvPr>
            <p:ph type="body" sz="quarter" idx="10"/>
          </p:nvPr>
        </p:nvSpPr>
        <p:spPr/>
        <p:txBody>
          <a:bodyPr/>
          <a:lstStyle/>
          <a:p>
            <a:pPr>
              <a:lnSpc>
                <a:spcPct val="110000"/>
              </a:lnSpc>
            </a:pPr>
            <a:r>
              <a:rPr lang="de-DE" sz="1700" dirty="0"/>
              <a:t>(1) Die Ausführung der Vorschriften dieses Gesetzes sowie anderer Vorschriften über den Datenschutz ist </a:t>
            </a:r>
            <a:r>
              <a:rPr lang="de-DE" sz="1700" b="1" dirty="0">
                <a:solidFill>
                  <a:srgbClr val="C00000"/>
                </a:solidFill>
              </a:rPr>
              <a:t>durch technische und organisatorische Maßnahmen</a:t>
            </a:r>
            <a:r>
              <a:rPr lang="de-DE" sz="1700" dirty="0">
                <a:solidFill>
                  <a:srgbClr val="C00000"/>
                </a:solidFill>
              </a:rPr>
              <a:t> </a:t>
            </a:r>
            <a:r>
              <a:rPr lang="de-DE" sz="1700" dirty="0"/>
              <a:t>sicherzustellen.</a:t>
            </a:r>
          </a:p>
          <a:p>
            <a:pPr>
              <a:lnSpc>
                <a:spcPct val="110000"/>
              </a:lnSpc>
              <a:spcAft>
                <a:spcPts val="0"/>
              </a:spcAft>
            </a:pPr>
            <a:r>
              <a:rPr lang="de-DE" sz="1700" dirty="0"/>
              <a:t>(2) Dabei sind Maßnahmen zu treffen, die geeignet sind zu gewährleisten, dass</a:t>
            </a:r>
          </a:p>
          <a:p>
            <a:pPr marL="342900" indent="-342900">
              <a:lnSpc>
                <a:spcPct val="110000"/>
              </a:lnSpc>
              <a:spcAft>
                <a:spcPts val="0"/>
              </a:spcAft>
              <a:buFont typeface="+mj-lt"/>
              <a:buAutoNum type="arabicPeriod"/>
            </a:pPr>
            <a:r>
              <a:rPr lang="de-DE" sz="1700" dirty="0" smtClean="0"/>
              <a:t>nur </a:t>
            </a:r>
            <a:r>
              <a:rPr lang="de-DE" sz="1700" dirty="0"/>
              <a:t>Befugte personenbezogene Daten zur Kenntnis nehmen können (</a:t>
            </a:r>
            <a:r>
              <a:rPr lang="de-DE" sz="1700" b="1" dirty="0">
                <a:solidFill>
                  <a:srgbClr val="FF0000"/>
                </a:solidFill>
              </a:rPr>
              <a:t>Vertraulichkeit</a:t>
            </a:r>
            <a:r>
              <a:rPr lang="de-DE" sz="1700" dirty="0"/>
              <a:t>),</a:t>
            </a:r>
          </a:p>
          <a:p>
            <a:pPr marL="342900" indent="-342900">
              <a:lnSpc>
                <a:spcPct val="110000"/>
              </a:lnSpc>
              <a:spcAft>
                <a:spcPts val="0"/>
              </a:spcAft>
              <a:buFont typeface="+mj-lt"/>
              <a:buAutoNum type="arabicPeriod"/>
            </a:pPr>
            <a:r>
              <a:rPr lang="de-DE" sz="1700" dirty="0" smtClean="0"/>
              <a:t>personenbezogene </a:t>
            </a:r>
            <a:r>
              <a:rPr lang="de-DE" sz="1700" dirty="0"/>
              <a:t>Daten während der Verarbeitung unversehrt, vollständig und aktuell bleiben (</a:t>
            </a:r>
            <a:r>
              <a:rPr lang="de-DE" sz="1700" b="1" dirty="0">
                <a:solidFill>
                  <a:srgbClr val="FF0000"/>
                </a:solidFill>
              </a:rPr>
              <a:t>Integrität</a:t>
            </a:r>
            <a:r>
              <a:rPr lang="de-DE" sz="1700" dirty="0"/>
              <a:t>),</a:t>
            </a:r>
          </a:p>
          <a:p>
            <a:pPr marL="342900" indent="-342900">
              <a:lnSpc>
                <a:spcPct val="110000"/>
              </a:lnSpc>
              <a:spcAft>
                <a:spcPts val="0"/>
              </a:spcAft>
              <a:buFont typeface="+mj-lt"/>
              <a:buAutoNum type="arabicPeriod"/>
            </a:pPr>
            <a:r>
              <a:rPr lang="de-DE" sz="1700" dirty="0" smtClean="0"/>
              <a:t>personenbezogene </a:t>
            </a:r>
            <a:r>
              <a:rPr lang="de-DE" sz="1700" dirty="0"/>
              <a:t>Daten zeitgerecht zur Verfügung stehen und ordnungsgemäß verarbeitet werden können (</a:t>
            </a:r>
            <a:r>
              <a:rPr lang="de-DE" sz="1700" b="1" dirty="0">
                <a:solidFill>
                  <a:srgbClr val="FF0000"/>
                </a:solidFill>
              </a:rPr>
              <a:t>Verfügbarkeit</a:t>
            </a:r>
            <a:r>
              <a:rPr lang="de-DE" sz="1700" dirty="0"/>
              <a:t>),</a:t>
            </a:r>
          </a:p>
          <a:p>
            <a:pPr marL="342900" indent="-342900">
              <a:lnSpc>
                <a:spcPct val="110000"/>
              </a:lnSpc>
              <a:spcAft>
                <a:spcPts val="0"/>
              </a:spcAft>
              <a:buFont typeface="+mj-lt"/>
              <a:buAutoNum type="arabicPeriod"/>
            </a:pPr>
            <a:r>
              <a:rPr lang="de-DE" sz="1700" dirty="0" smtClean="0"/>
              <a:t>jederzeit </a:t>
            </a:r>
            <a:r>
              <a:rPr lang="de-DE" sz="1700" dirty="0"/>
              <a:t>personenbezogene Daten ihrem Ursprung zugeordnet werden können (</a:t>
            </a:r>
            <a:r>
              <a:rPr lang="de-DE" sz="1700" b="1" dirty="0">
                <a:solidFill>
                  <a:srgbClr val="FF0000"/>
                </a:solidFill>
              </a:rPr>
              <a:t>Authentizität</a:t>
            </a:r>
            <a:r>
              <a:rPr lang="de-DE" sz="1700" dirty="0"/>
              <a:t>),</a:t>
            </a:r>
          </a:p>
          <a:p>
            <a:pPr marL="342900" indent="-342900">
              <a:lnSpc>
                <a:spcPct val="110000"/>
              </a:lnSpc>
              <a:spcAft>
                <a:spcPts val="0"/>
              </a:spcAft>
              <a:buFont typeface="+mj-lt"/>
              <a:buAutoNum type="arabicPeriod"/>
            </a:pPr>
            <a:r>
              <a:rPr lang="de-DE" sz="1700" dirty="0" smtClean="0"/>
              <a:t>festgestellt </a:t>
            </a:r>
            <a:r>
              <a:rPr lang="de-DE" sz="1700" dirty="0"/>
              <a:t>werden kann, wer wann welche personenbezogenen Daten in welcher Weise verarbeitet hat (</a:t>
            </a:r>
            <a:r>
              <a:rPr lang="de-DE" sz="1700" b="1" dirty="0">
                <a:solidFill>
                  <a:srgbClr val="FF0000"/>
                </a:solidFill>
              </a:rPr>
              <a:t>Revisionsfähigkeit</a:t>
            </a:r>
            <a:r>
              <a:rPr lang="de-DE" sz="1700" dirty="0"/>
              <a:t>),</a:t>
            </a:r>
          </a:p>
          <a:p>
            <a:pPr marL="342900" indent="-342900">
              <a:lnSpc>
                <a:spcPct val="110000"/>
              </a:lnSpc>
              <a:spcAft>
                <a:spcPts val="0"/>
              </a:spcAft>
              <a:buFont typeface="+mj-lt"/>
              <a:buAutoNum type="arabicPeriod"/>
            </a:pPr>
            <a:r>
              <a:rPr lang="de-DE" sz="1700" dirty="0" smtClean="0"/>
              <a:t>die </a:t>
            </a:r>
            <a:r>
              <a:rPr lang="de-DE" sz="1700" dirty="0"/>
              <a:t>Verfahrensweisen bei der Verarbeitung personenbezogener Daten vollständig, aktuell und in einer Weise dokumentiert sind, dass sie in zumutbarer Zeit nachvollzogen werden können (</a:t>
            </a:r>
            <a:r>
              <a:rPr lang="de-DE" sz="1700" b="1" dirty="0">
                <a:solidFill>
                  <a:srgbClr val="FF0000"/>
                </a:solidFill>
              </a:rPr>
              <a:t>Transparenz</a:t>
            </a:r>
            <a:r>
              <a:rPr lang="de-DE" sz="1700" dirty="0" smtClean="0"/>
              <a:t>).</a:t>
            </a:r>
            <a:endParaRPr lang="de-DE" sz="1700" dirty="0"/>
          </a:p>
        </p:txBody>
      </p:sp>
      <p:sp>
        <p:nvSpPr>
          <p:cNvPr id="128" name="Textfeld 1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schützt der Datenschutz?</a:t>
            </a:r>
            <a:endParaRPr lang="de-DE" sz="1600" b="1">
              <a:solidFill>
                <a:schemeClr val="lt1"/>
              </a:solidFill>
            </a:endParaRPr>
          </a:p>
        </p:txBody>
      </p:sp>
      <p:sp>
        <p:nvSpPr>
          <p:cNvPr id="129" name="Textfeld 128">
            <a:hlinkClick r:id="rId6" action="ppaction://hlinksldjump"/>
          </p:cNvPr>
          <p:cNvSpPr txBox="1"/>
          <p:nvPr>
            <p:custDataLst>
              <p:tags r:id="rId2"/>
            </p:custDataLst>
          </p:nvPr>
        </p:nvSpPr>
        <p:spPr>
          <a:xfrm>
            <a:off x="381000" y="39624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Gegenstand</a:t>
            </a:r>
            <a:endParaRPr lang="de-DE" sz="1600">
              <a:solidFill>
                <a:schemeClr val="lt1"/>
              </a:solidFill>
            </a:endParaRPr>
          </a:p>
        </p:txBody>
      </p:sp>
      <p:sp>
        <p:nvSpPr>
          <p:cNvPr id="130" name="Textfeld 129">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131" name="Rechteck 130"/>
          <p:cNvSpPr/>
          <p:nvPr>
            <p:custDataLst>
              <p:tags r:id="rId4"/>
            </p:custDataLst>
          </p:nvPr>
        </p:nvSpPr>
        <p:spPr>
          <a:xfrm>
            <a:off x="63500" y="6324600"/>
            <a:ext cx="14732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686688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rotWithShape="1">
          <a:blip r:embed="rId5">
            <a:extLst>
              <a:ext uri="{28A0092B-C50C-407E-A947-70E740481C1C}">
                <a14:useLocalDpi xmlns:a14="http://schemas.microsoft.com/office/drawing/2010/main" val="0"/>
              </a:ext>
            </a:extLst>
          </a:blip>
          <a:srcRect b="45322"/>
          <a:stretch/>
        </p:blipFill>
        <p:spPr>
          <a:xfrm>
            <a:off x="2476500" y="1253638"/>
            <a:ext cx="6643125" cy="5559738"/>
          </a:xfrm>
          <a:prstGeom prst="rect">
            <a:avLst/>
          </a:prstGeom>
        </p:spPr>
      </p:pic>
      <p:pic>
        <p:nvPicPr>
          <p:cNvPr id="12" name="Grafik 11"/>
          <p:cNvPicPr>
            <a:picLocks noChangeAspect="1"/>
          </p:cNvPicPr>
          <p:nvPr/>
        </p:nvPicPr>
        <p:blipFill rotWithShape="1">
          <a:blip r:embed="rId6">
            <a:extLst>
              <a:ext uri="{28A0092B-C50C-407E-A947-70E740481C1C}">
                <a14:useLocalDpi xmlns:a14="http://schemas.microsoft.com/office/drawing/2010/main" val="0"/>
              </a:ext>
            </a:extLst>
          </a:blip>
          <a:srcRect r="13876"/>
          <a:stretch/>
        </p:blipFill>
        <p:spPr>
          <a:xfrm>
            <a:off x="2476500" y="1253638"/>
            <a:ext cx="6704012" cy="5560094"/>
          </a:xfrm>
          <a:prstGeom prst="rect">
            <a:avLst/>
          </a:prstGeom>
        </p:spPr>
      </p:pic>
      <p:pic>
        <p:nvPicPr>
          <p:cNvPr id="13" name="Grafik 12"/>
          <p:cNvPicPr>
            <a:picLocks noChangeAspect="1"/>
          </p:cNvPicPr>
          <p:nvPr/>
        </p:nvPicPr>
        <p:blipFill rotWithShape="1">
          <a:blip r:embed="rId7" cstate="print">
            <a:extLst>
              <a:ext uri="{28A0092B-C50C-407E-A947-70E740481C1C}">
                <a14:useLocalDpi xmlns:a14="http://schemas.microsoft.com/office/drawing/2010/main" val="0"/>
              </a:ext>
            </a:extLst>
          </a:blip>
          <a:srcRect l="10732" r="10777"/>
          <a:stretch/>
        </p:blipFill>
        <p:spPr>
          <a:xfrm>
            <a:off x="2483769" y="1233444"/>
            <a:ext cx="6624736" cy="5624556"/>
          </a:xfrm>
          <a:prstGeom prst="rect">
            <a:avLst/>
          </a:prstGeom>
        </p:spPr>
      </p:pic>
      <p:sp>
        <p:nvSpPr>
          <p:cNvPr id="8" name="Titel 7"/>
          <p:cNvSpPr>
            <a:spLocks noGrp="1"/>
          </p:cNvSpPr>
          <p:nvPr>
            <p:ph type="title"/>
          </p:nvPr>
        </p:nvSpPr>
        <p:spPr/>
        <p:txBody>
          <a:bodyPr tIns="482600"/>
          <a:lstStyle/>
          <a:p>
            <a:r>
              <a:rPr lang="de-DE" dirty="0" smtClean="0"/>
              <a:t>Was droht uns eigentlich?</a:t>
            </a:r>
            <a:endParaRPr lang="de-DE" dirty="0"/>
          </a:p>
        </p:txBody>
      </p:sp>
      <p:graphicFrame>
        <p:nvGraphicFramePr>
          <p:cNvPr id="10" name="Diagramm 9"/>
          <p:cNvGraphicFramePr/>
          <p:nvPr>
            <p:extLst>
              <p:ext uri="{D42A27DB-BD31-4B8C-83A1-F6EECF244321}">
                <p14:modId xmlns:p14="http://schemas.microsoft.com/office/powerpoint/2010/main" val="1720273497"/>
              </p:ext>
            </p:extLst>
          </p:nvPr>
        </p:nvGraphicFramePr>
        <p:xfrm>
          <a:off x="2482338" y="1339199"/>
          <a:ext cx="6543138" cy="5400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8" name="Textfeld 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eigentlich "Haftung"?</a:t>
            </a:r>
            <a:endParaRPr lang="de-DE" sz="1600" b="1">
              <a:solidFill>
                <a:schemeClr val="lt1"/>
              </a:solidFill>
            </a:endParaRPr>
          </a:p>
        </p:txBody>
      </p:sp>
      <p:sp>
        <p:nvSpPr>
          <p:cNvPr id="29" name="Textfeld 28">
            <a:hlinkClick r:id="rId13"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30" name="Rechteck 29"/>
          <p:cNvSpPr/>
          <p:nvPr>
            <p:custDataLst>
              <p:tags r:id="rId3"/>
            </p:custDataLst>
          </p:nvPr>
        </p:nvSpPr>
        <p:spPr>
          <a:xfrm>
            <a:off x="63500" y="6324600"/>
            <a:ext cx="25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415463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graphicEl>
                                              <a:dgm id="{80C40258-86C6-4B82-9D6E-5F62BAEBD2E4}"/>
                                            </p:graphicEl>
                                          </p:spTgt>
                                        </p:tgtEl>
                                        <p:attrNameLst>
                                          <p:attrName>style.visibility</p:attrName>
                                        </p:attrNameLst>
                                      </p:cBhvr>
                                      <p:to>
                                        <p:strVal val="visible"/>
                                      </p:to>
                                    </p:set>
                                    <p:anim calcmode="lin" valueType="num">
                                      <p:cBhvr additive="base">
                                        <p:cTn id="7" dur="500" fill="hold"/>
                                        <p:tgtEl>
                                          <p:spTgt spid="10">
                                            <p:graphicEl>
                                              <a:dgm id="{80C40258-86C6-4B82-9D6E-5F62BAEBD2E4}"/>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graphicEl>
                                              <a:dgm id="{80C40258-86C6-4B82-9D6E-5F62BAEBD2E4}"/>
                                            </p:graphic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0">
                                            <p:graphicEl>
                                              <a:dgm id="{1CEA82AD-56A4-4DEA-BE38-74B4A33BF5F6}"/>
                                            </p:graphicEl>
                                          </p:spTgt>
                                        </p:tgtEl>
                                        <p:attrNameLst>
                                          <p:attrName>style.visibility</p:attrName>
                                        </p:attrNameLst>
                                      </p:cBhvr>
                                      <p:to>
                                        <p:strVal val="visible"/>
                                      </p:to>
                                    </p:set>
                                    <p:anim calcmode="lin" valueType="num">
                                      <p:cBhvr additive="base">
                                        <p:cTn id="16" dur="500" fill="hold"/>
                                        <p:tgtEl>
                                          <p:spTgt spid="10">
                                            <p:graphicEl>
                                              <a:dgm id="{1CEA82AD-56A4-4DEA-BE38-74B4A33BF5F6}"/>
                                            </p:graphicEl>
                                          </p:spTgt>
                                        </p:tgtEl>
                                        <p:attrNameLst>
                                          <p:attrName>ppt_x</p:attrName>
                                        </p:attrNameLst>
                                      </p:cBhvr>
                                      <p:tavLst>
                                        <p:tav tm="0">
                                          <p:val>
                                            <p:strVal val="#ppt_x"/>
                                          </p:val>
                                        </p:tav>
                                        <p:tav tm="100000">
                                          <p:val>
                                            <p:strVal val="#ppt_x"/>
                                          </p:val>
                                        </p:tav>
                                      </p:tavLst>
                                    </p:anim>
                                    <p:anim calcmode="lin" valueType="num">
                                      <p:cBhvr additive="base">
                                        <p:cTn id="17" dur="500" fill="hold"/>
                                        <p:tgtEl>
                                          <p:spTgt spid="10">
                                            <p:graphicEl>
                                              <a:dgm id="{1CEA82AD-56A4-4DEA-BE38-74B4A33BF5F6}"/>
                                            </p:graphicEl>
                                          </p:spTgt>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graphicEl>
                                              <a:dgm id="{EF819A7B-38C4-42D6-9D26-671AD69A9A91}"/>
                                            </p:graphicEl>
                                          </p:spTgt>
                                        </p:tgtEl>
                                        <p:attrNameLst>
                                          <p:attrName>style.visibility</p:attrName>
                                        </p:attrNameLst>
                                      </p:cBhvr>
                                      <p:to>
                                        <p:strVal val="visible"/>
                                      </p:to>
                                    </p:set>
                                    <p:anim calcmode="lin" valueType="num">
                                      <p:cBhvr additive="base">
                                        <p:cTn id="25" dur="500" fill="hold"/>
                                        <p:tgtEl>
                                          <p:spTgt spid="10">
                                            <p:graphicEl>
                                              <a:dgm id="{EF819A7B-38C4-42D6-9D26-671AD69A9A91}"/>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graphicEl>
                                              <a:dgm id="{EF819A7B-38C4-42D6-9D26-671AD69A9A91}"/>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graphicEl>
                                              <a:dgm id="{10D88D9F-9146-4657-822B-6FB8CE42B8CB}"/>
                                            </p:graphicEl>
                                          </p:spTgt>
                                        </p:tgtEl>
                                        <p:attrNameLst>
                                          <p:attrName>style.visibility</p:attrName>
                                        </p:attrNameLst>
                                      </p:cBhvr>
                                      <p:to>
                                        <p:strVal val="visible"/>
                                      </p:to>
                                    </p:set>
                                    <p:anim calcmode="lin" valueType="num">
                                      <p:cBhvr additive="base">
                                        <p:cTn id="31" dur="500" fill="hold"/>
                                        <p:tgtEl>
                                          <p:spTgt spid="10">
                                            <p:graphicEl>
                                              <a:dgm id="{10D88D9F-9146-4657-822B-6FB8CE42B8CB}"/>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graphicEl>
                                              <a:dgm id="{10D88D9F-9146-4657-822B-6FB8CE42B8CB}"/>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graphicEl>
                                              <a:dgm id="{8657EEC5-F20E-4E03-AB9F-5B8A6AEE4DDB}"/>
                                            </p:graphicEl>
                                          </p:spTgt>
                                        </p:tgtEl>
                                        <p:attrNameLst>
                                          <p:attrName>style.visibility</p:attrName>
                                        </p:attrNameLst>
                                      </p:cBhvr>
                                      <p:to>
                                        <p:strVal val="visible"/>
                                      </p:to>
                                    </p:set>
                                    <p:anim calcmode="lin" valueType="num">
                                      <p:cBhvr additive="base">
                                        <p:cTn id="37" dur="500" fill="hold"/>
                                        <p:tgtEl>
                                          <p:spTgt spid="10">
                                            <p:graphicEl>
                                              <a:dgm id="{8657EEC5-F20E-4E03-AB9F-5B8A6AEE4DDB}"/>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graphicEl>
                                              <a:dgm id="{8657EEC5-F20E-4E03-AB9F-5B8A6AEE4DDB}"/>
                                            </p:graphic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lvlOne"/>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a:t>Wodurch wird der Schutz der Daten </a:t>
            </a:r>
            <a:r>
              <a:rPr lang="de-DE" b="1" dirty="0">
                <a:solidFill>
                  <a:srgbClr val="C00000"/>
                </a:solidFill>
              </a:rPr>
              <a:t>gewährleistet</a:t>
            </a:r>
            <a:r>
              <a:rPr lang="de-DE" dirty="0"/>
              <a:t>? § 10 DSG NW </a:t>
            </a:r>
            <a:r>
              <a:rPr lang="de-DE" dirty="0" smtClean="0"/>
              <a:t>(2)</a:t>
            </a:r>
            <a:endParaRPr lang="de-DE" dirty="0"/>
          </a:p>
        </p:txBody>
      </p:sp>
      <p:sp>
        <p:nvSpPr>
          <p:cNvPr id="3" name="Textplatzhalter 2"/>
          <p:cNvSpPr>
            <a:spLocks noGrp="1"/>
          </p:cNvSpPr>
          <p:nvPr>
            <p:ph type="body" sz="quarter" idx="10"/>
          </p:nvPr>
        </p:nvSpPr>
        <p:spPr/>
        <p:txBody>
          <a:bodyPr/>
          <a:lstStyle/>
          <a:p>
            <a:r>
              <a:rPr lang="de-DE" sz="1800" dirty="0"/>
              <a:t>(3) Die zu treffenden technischen und organisatorischen Maßnahmen sind auf der Grundlage eines </a:t>
            </a:r>
            <a:r>
              <a:rPr lang="de-DE" sz="1800" b="1" dirty="0">
                <a:solidFill>
                  <a:srgbClr val="FF0000"/>
                </a:solidFill>
              </a:rPr>
              <a:t>zu dokumentierenden Sicherheitskonzepts </a:t>
            </a:r>
            <a:r>
              <a:rPr lang="de-DE" sz="1800" dirty="0"/>
              <a:t>zu ermitteln, zu dessen Bestandteilen die Vorabkontrolle hinsichtlich möglicher Gefahren für das in § 1 geschützte Recht auf informationelle Selbstbestimmung gehört, die vor der Entscheidung über den Einsatz oder einer wesentlichen Änderung eines automatisierten Verfahrens durchzuführen ist. </a:t>
            </a:r>
            <a:r>
              <a:rPr lang="de-DE" sz="1800" b="1" dirty="0">
                <a:solidFill>
                  <a:srgbClr val="FF0000"/>
                </a:solidFill>
              </a:rPr>
              <a:t>Das Verfahren darf nur eingesetzt werden, wenn diese Gefahren nicht bestehen oder durch Maßnahmen nach den Absätzen 1 und 2 verhindert werden können</a:t>
            </a:r>
            <a:r>
              <a:rPr lang="de-DE" sz="1800" dirty="0"/>
              <a:t>. </a:t>
            </a:r>
            <a:r>
              <a:rPr lang="de-DE" sz="1800" dirty="0" smtClean="0"/>
              <a:t>… Die </a:t>
            </a:r>
            <a:r>
              <a:rPr lang="de-DE" sz="1800" dirty="0"/>
              <a:t>Wirksamkeit der Maßnahmen ist unter Berücksichtigung sich verändernder Rahmenbedingungen und Entwicklungen der Technik </a:t>
            </a:r>
            <a:r>
              <a:rPr lang="de-DE" sz="1800" b="1" dirty="0">
                <a:solidFill>
                  <a:srgbClr val="FF0000"/>
                </a:solidFill>
              </a:rPr>
              <a:t>zu überprüfen</a:t>
            </a:r>
            <a:r>
              <a:rPr lang="de-DE" sz="1800" dirty="0"/>
              <a:t>. Die sich daraus ergebenden notwendigen Anpassungen sind </a:t>
            </a:r>
            <a:r>
              <a:rPr lang="de-DE" sz="1800" b="1" dirty="0">
                <a:solidFill>
                  <a:srgbClr val="FF0000"/>
                </a:solidFill>
              </a:rPr>
              <a:t>zeitnah umzusetzen</a:t>
            </a:r>
            <a:r>
              <a:rPr lang="de-DE" sz="1800" dirty="0"/>
              <a:t>.</a:t>
            </a:r>
          </a:p>
          <a:p>
            <a:r>
              <a:rPr lang="de-DE" sz="1800" dirty="0"/>
              <a:t/>
            </a:r>
            <a:br>
              <a:rPr lang="de-DE" sz="1800" dirty="0"/>
            </a:br>
            <a:endParaRPr lang="de-DE" sz="1800" dirty="0"/>
          </a:p>
        </p:txBody>
      </p:sp>
      <p:sp>
        <p:nvSpPr>
          <p:cNvPr id="128" name="Textfeld 1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schützt der Datenschutz?</a:t>
            </a:r>
            <a:endParaRPr lang="de-DE" sz="1600" b="1">
              <a:solidFill>
                <a:schemeClr val="lt1"/>
              </a:solidFill>
            </a:endParaRPr>
          </a:p>
        </p:txBody>
      </p:sp>
      <p:sp>
        <p:nvSpPr>
          <p:cNvPr id="129" name="Textfeld 128">
            <a:hlinkClick r:id="rId6" action="ppaction://hlinksldjump"/>
          </p:cNvPr>
          <p:cNvSpPr txBox="1"/>
          <p:nvPr>
            <p:custDataLst>
              <p:tags r:id="rId2"/>
            </p:custDataLst>
          </p:nvPr>
        </p:nvSpPr>
        <p:spPr>
          <a:xfrm>
            <a:off x="381000" y="39624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Gegenstand</a:t>
            </a:r>
            <a:endParaRPr lang="de-DE" sz="1600">
              <a:solidFill>
                <a:schemeClr val="lt1"/>
              </a:solidFill>
            </a:endParaRPr>
          </a:p>
        </p:txBody>
      </p:sp>
      <p:sp>
        <p:nvSpPr>
          <p:cNvPr id="130" name="Textfeld 129">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131" name="Rechteck 130"/>
          <p:cNvSpPr/>
          <p:nvPr>
            <p:custDataLst>
              <p:tags r:id="rId4"/>
            </p:custDataLst>
          </p:nvPr>
        </p:nvSpPr>
        <p:spPr>
          <a:xfrm>
            <a:off x="63500" y="6324600"/>
            <a:ext cx="15113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5169188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b</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gilt für das Recht am eigenen Bild / Wort?</a:t>
            </a:r>
            <a:endParaRPr lang="de-DE"/>
          </a:p>
        </p:txBody>
      </p:sp>
      <p:sp>
        <p:nvSpPr>
          <p:cNvPr id="26" name="Textfeld 25">
            <a:hlinkClick r:id="rId6" action="ppaction://hlinksldjump"/>
          </p:cNvPr>
          <p:cNvSpPr txBox="1"/>
          <p:nvPr>
            <p:custDataLst>
              <p:tags r:id="rId2"/>
            </p:custDataLst>
          </p:nvPr>
        </p:nvSpPr>
        <p:spPr>
          <a:xfrm>
            <a:off x="381000" y="43688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Eigenes Bild</a:t>
            </a:r>
            <a:endParaRPr lang="de-DE" sz="1600">
              <a:solidFill>
                <a:schemeClr val="lt1"/>
              </a:solidFill>
            </a:endParaRPr>
          </a:p>
        </p:txBody>
      </p:sp>
      <p:sp>
        <p:nvSpPr>
          <p:cNvPr id="27" name="Textfeld 26">
            <a:hlinkClick r:id="rId7"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28" name="Rechteck 27"/>
          <p:cNvSpPr/>
          <p:nvPr>
            <p:custDataLst>
              <p:tags r:id="rId4"/>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1750452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rotWithShape="1">
          <a:blip r:embed="rId6">
            <a:extLst>
              <a:ext uri="{28A0092B-C50C-407E-A947-70E740481C1C}">
                <a14:useLocalDpi xmlns:a14="http://schemas.microsoft.com/office/drawing/2010/main" val="0"/>
              </a:ext>
            </a:extLst>
          </a:blip>
          <a:srcRect l="26375"/>
          <a:stretch/>
        </p:blipFill>
        <p:spPr>
          <a:xfrm>
            <a:off x="2411760" y="842962"/>
            <a:ext cx="6732240" cy="6086475"/>
          </a:xfrm>
          <a:prstGeom prst="rect">
            <a:avLst/>
          </a:prstGeom>
        </p:spPr>
      </p:pic>
      <p:sp>
        <p:nvSpPr>
          <p:cNvPr id="9" name="Titel 8"/>
          <p:cNvSpPr>
            <a:spLocks noGrp="1"/>
          </p:cNvSpPr>
          <p:nvPr>
            <p:ph type="title"/>
          </p:nvPr>
        </p:nvSpPr>
        <p:spPr/>
        <p:txBody>
          <a:bodyPr tIns="482600"/>
          <a:lstStyle/>
          <a:p>
            <a:r>
              <a:rPr lang="de-DE" dirty="0" smtClean="0"/>
              <a:t>Was ist das Recht am eigenen Bild?</a:t>
            </a:r>
            <a:endParaRPr lang="de-DE" dirty="0"/>
          </a:p>
        </p:txBody>
      </p:sp>
      <p:sp>
        <p:nvSpPr>
          <p:cNvPr id="10" name="Textplatzhalter 9"/>
          <p:cNvSpPr>
            <a:spLocks noGrp="1"/>
          </p:cNvSpPr>
          <p:nvPr>
            <p:ph type="body" sz="quarter" idx="10"/>
          </p:nvPr>
        </p:nvSpPr>
        <p:spPr/>
        <p:txBody>
          <a:bodyPr/>
          <a:lstStyle/>
          <a:p>
            <a:r>
              <a:rPr lang="de-DE" b="1" dirty="0"/>
              <a:t>§ 22 </a:t>
            </a:r>
            <a:r>
              <a:rPr lang="de-DE" b="1" dirty="0"/>
              <a:t>KunstUrhG</a:t>
            </a:r>
            <a:endParaRPr lang="de-DE" b="1" dirty="0"/>
          </a:p>
          <a:p>
            <a:r>
              <a:rPr lang="de-DE" dirty="0"/>
              <a:t>Bildnisse dürfen nur mit Einwilligung des Abgebildeten verbreitet oder öffentlich zur Schau gestellt werden. Die Einwilligung gilt im Zweifel als erteilt, wenn der Abgebildete dafür, </a:t>
            </a:r>
            <a:r>
              <a:rPr lang="de-DE" dirty="0" err="1"/>
              <a:t>daß</a:t>
            </a:r>
            <a:r>
              <a:rPr lang="de-DE" dirty="0"/>
              <a:t> er sich abbilden ließ, eine Entlohnung erhielt. </a:t>
            </a:r>
          </a:p>
          <a:p>
            <a:endParaRPr lang="de-DE" dirty="0"/>
          </a:p>
        </p:txBody>
      </p:sp>
      <p:sp>
        <p:nvSpPr>
          <p:cNvPr id="11" name="Rechteck 10"/>
          <p:cNvSpPr/>
          <p:nvPr/>
        </p:nvSpPr>
        <p:spPr>
          <a:xfrm>
            <a:off x="3275856" y="4635499"/>
            <a:ext cx="4968552" cy="102574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r>
              <a:rPr lang="de-DE" baseline="0" dirty="0" smtClean="0"/>
              <a:t>Weitergehend: Grundrechtlicher Schutz</a:t>
            </a:r>
            <a:endParaRPr lang="de-DE" baseline="0" dirty="0"/>
          </a:p>
        </p:txBody>
      </p:sp>
      <p:sp>
        <p:nvSpPr>
          <p:cNvPr id="22" name="Textfeld 21"/>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für das Recht am eigenen Bild / Wort?</a:t>
            </a:r>
            <a:endParaRPr lang="de-DE" sz="1600" b="1">
              <a:solidFill>
                <a:schemeClr val="lt1"/>
              </a:solidFill>
            </a:endParaRPr>
          </a:p>
        </p:txBody>
      </p:sp>
      <p:sp>
        <p:nvSpPr>
          <p:cNvPr id="23" name="Textfeld 22">
            <a:hlinkClick r:id="rId7" action="ppaction://hlinksldjump"/>
          </p:cNvPr>
          <p:cNvSpPr txBox="1"/>
          <p:nvPr>
            <p:custDataLst>
              <p:tags r:id="rId2"/>
            </p:custDataLst>
          </p:nvPr>
        </p:nvSpPr>
        <p:spPr>
          <a:xfrm>
            <a:off x="381000" y="43688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Eigenes Bild</a:t>
            </a:r>
            <a:endParaRPr lang="de-DE" sz="1600">
              <a:solidFill>
                <a:schemeClr val="lt1"/>
              </a:solidFill>
            </a:endParaRPr>
          </a:p>
        </p:txBody>
      </p:sp>
      <p:sp>
        <p:nvSpPr>
          <p:cNvPr id="24" name="Textfeld 23">
            <a:hlinkClick r:id="rId8"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25" name="Rechteck 24"/>
          <p:cNvSpPr/>
          <p:nvPr>
            <p:custDataLst>
              <p:tags r:id="rId4"/>
            </p:custDataLst>
          </p:nvPr>
        </p:nvSpPr>
        <p:spPr>
          <a:xfrm>
            <a:off x="63500" y="6324600"/>
            <a:ext cx="1549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504763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Grafik 68"/>
          <p:cNvPicPr>
            <a:picLocks noChangeAspect="1"/>
          </p:cNvPicPr>
          <p:nvPr/>
        </p:nvPicPr>
        <p:blipFill rotWithShape="1">
          <a:blip r:embed="rId6">
            <a:extLst>
              <a:ext uri="{28A0092B-C50C-407E-A947-70E740481C1C}">
                <a14:useLocalDpi xmlns:a14="http://schemas.microsoft.com/office/drawing/2010/main" val="0"/>
              </a:ext>
            </a:extLst>
          </a:blip>
          <a:srcRect r="23770"/>
          <a:stretch/>
        </p:blipFill>
        <p:spPr>
          <a:xfrm>
            <a:off x="2483768" y="0"/>
            <a:ext cx="6696744" cy="6858000"/>
          </a:xfrm>
          <a:prstGeom prst="rect">
            <a:avLst/>
          </a:prstGeom>
        </p:spPr>
      </p:pic>
      <p:sp>
        <p:nvSpPr>
          <p:cNvPr id="2" name="Textfeld 1"/>
          <p:cNvSpPr txBox="1"/>
          <p:nvPr/>
        </p:nvSpPr>
        <p:spPr>
          <a:xfrm>
            <a:off x="2476500" y="0"/>
            <a:ext cx="6667500" cy="369332"/>
          </a:xfrm>
          <a:prstGeom prst="rect">
            <a:avLst/>
          </a:prstGeom>
          <a:noFill/>
        </p:spPr>
        <p:txBody>
          <a:bodyPr vert="horz" rtlCol="0">
            <a:spAutoFit/>
          </a:bodyPr>
          <a:lstStyle/>
          <a:p>
            <a:endParaRPr lang="de-DE"/>
          </a:p>
        </p:txBody>
      </p:sp>
      <p:sp>
        <p:nvSpPr>
          <p:cNvPr id="3" name="Textfeld 2"/>
          <p:cNvSpPr txBox="1"/>
          <p:nvPr/>
        </p:nvSpPr>
        <p:spPr>
          <a:xfrm>
            <a:off x="2476500" y="0"/>
            <a:ext cx="6667500" cy="369332"/>
          </a:xfrm>
          <a:prstGeom prst="rect">
            <a:avLst/>
          </a:prstGeom>
          <a:noFill/>
        </p:spPr>
        <p:txBody>
          <a:bodyPr vert="horz" rtlCol="0">
            <a:spAutoFit/>
          </a:bodyPr>
          <a:lstStyle/>
          <a:p>
            <a:endParaRPr lang="de-DE"/>
          </a:p>
        </p:txBody>
      </p:sp>
      <p:sp>
        <p:nvSpPr>
          <p:cNvPr id="4" name="Textfeld 3"/>
          <p:cNvSpPr txBox="1"/>
          <p:nvPr/>
        </p:nvSpPr>
        <p:spPr>
          <a:xfrm>
            <a:off x="2476500" y="0"/>
            <a:ext cx="6667500" cy="369332"/>
          </a:xfrm>
          <a:prstGeom prst="rect">
            <a:avLst/>
          </a:prstGeom>
          <a:noFill/>
        </p:spPr>
        <p:txBody>
          <a:bodyPr vert="horz" rtlCol="0">
            <a:spAutoFit/>
          </a:bodyPr>
          <a:lstStyle/>
          <a:p>
            <a:endParaRPr lang="de-DE"/>
          </a:p>
        </p:txBody>
      </p:sp>
      <p:sp>
        <p:nvSpPr>
          <p:cNvPr id="5" name="Textfeld 4"/>
          <p:cNvSpPr txBox="1"/>
          <p:nvPr/>
        </p:nvSpPr>
        <p:spPr>
          <a:xfrm>
            <a:off x="2476500" y="0"/>
            <a:ext cx="6667500" cy="369332"/>
          </a:xfrm>
          <a:prstGeom prst="rect">
            <a:avLst/>
          </a:prstGeom>
          <a:noFill/>
        </p:spPr>
        <p:txBody>
          <a:bodyPr vert="horz" rtlCol="0">
            <a:spAutoFit/>
          </a:bodyPr>
          <a:lstStyle/>
          <a:p>
            <a:endParaRPr lang="de-DE"/>
          </a:p>
        </p:txBody>
      </p:sp>
      <p:sp>
        <p:nvSpPr>
          <p:cNvPr id="6" name="Textfeld 5"/>
          <p:cNvSpPr txBox="1"/>
          <p:nvPr/>
        </p:nvSpPr>
        <p:spPr>
          <a:xfrm>
            <a:off x="2476500" y="0"/>
            <a:ext cx="6667500" cy="369332"/>
          </a:xfrm>
          <a:prstGeom prst="rect">
            <a:avLst/>
          </a:prstGeom>
          <a:noFill/>
        </p:spPr>
        <p:txBody>
          <a:bodyPr vert="horz" rtlCol="0">
            <a:spAutoFit/>
          </a:bodyPr>
          <a:lstStyle/>
          <a:p>
            <a:endParaRPr lang="de-DE"/>
          </a:p>
        </p:txBody>
      </p:sp>
      <p:sp>
        <p:nvSpPr>
          <p:cNvPr id="7" name="Textfeld 6"/>
          <p:cNvSpPr txBox="1"/>
          <p:nvPr/>
        </p:nvSpPr>
        <p:spPr>
          <a:xfrm>
            <a:off x="2476500" y="0"/>
            <a:ext cx="6667500" cy="369332"/>
          </a:xfrm>
          <a:prstGeom prst="rect">
            <a:avLst/>
          </a:prstGeom>
          <a:noFill/>
        </p:spPr>
        <p:txBody>
          <a:bodyPr vert="horz" rtlCol="0">
            <a:spAutoFit/>
          </a:bodyPr>
          <a:lstStyle/>
          <a:p>
            <a:endParaRPr lang="de-DE"/>
          </a:p>
        </p:txBody>
      </p:sp>
      <p:sp>
        <p:nvSpPr>
          <p:cNvPr id="8" name="Textfeld 7"/>
          <p:cNvSpPr txBox="1"/>
          <p:nvPr/>
        </p:nvSpPr>
        <p:spPr>
          <a:xfrm>
            <a:off x="2476500" y="0"/>
            <a:ext cx="6667500" cy="369332"/>
          </a:xfrm>
          <a:prstGeom prst="rect">
            <a:avLst/>
          </a:prstGeom>
          <a:noFill/>
        </p:spPr>
        <p:txBody>
          <a:bodyPr vert="horz" rtlCol="0">
            <a:spAutoFit/>
          </a:bodyPr>
          <a:lstStyle/>
          <a:p>
            <a:endParaRPr lang="de-DE"/>
          </a:p>
        </p:txBody>
      </p:sp>
      <p:sp>
        <p:nvSpPr>
          <p:cNvPr id="9" name="Textfeld 8"/>
          <p:cNvSpPr txBox="1"/>
          <p:nvPr/>
        </p:nvSpPr>
        <p:spPr>
          <a:xfrm>
            <a:off x="2476500" y="0"/>
            <a:ext cx="6667500" cy="369332"/>
          </a:xfrm>
          <a:prstGeom prst="rect">
            <a:avLst/>
          </a:prstGeom>
          <a:noFill/>
        </p:spPr>
        <p:txBody>
          <a:bodyPr vert="horz" rtlCol="0">
            <a:spAutoFit/>
          </a:bodyPr>
          <a:lstStyle/>
          <a:p>
            <a:endParaRPr lang="de-DE"/>
          </a:p>
        </p:txBody>
      </p:sp>
      <p:sp>
        <p:nvSpPr>
          <p:cNvPr id="10" name="Textfeld 9"/>
          <p:cNvSpPr txBox="1"/>
          <p:nvPr/>
        </p:nvSpPr>
        <p:spPr>
          <a:xfrm>
            <a:off x="2476500" y="0"/>
            <a:ext cx="6667500" cy="369332"/>
          </a:xfrm>
          <a:prstGeom prst="rect">
            <a:avLst/>
          </a:prstGeom>
          <a:noFill/>
        </p:spPr>
        <p:txBody>
          <a:bodyPr vert="horz" rtlCol="0">
            <a:spAutoFit/>
          </a:bodyPr>
          <a:lstStyle/>
          <a:p>
            <a:endParaRPr lang="de-DE"/>
          </a:p>
        </p:txBody>
      </p:sp>
      <p:sp>
        <p:nvSpPr>
          <p:cNvPr id="11" name="Textfeld 10"/>
          <p:cNvSpPr txBox="1"/>
          <p:nvPr/>
        </p:nvSpPr>
        <p:spPr>
          <a:xfrm>
            <a:off x="2476500" y="0"/>
            <a:ext cx="6667500" cy="369332"/>
          </a:xfrm>
          <a:prstGeom prst="rect">
            <a:avLst/>
          </a:prstGeom>
          <a:noFill/>
        </p:spPr>
        <p:txBody>
          <a:bodyPr vert="horz" rtlCol="0">
            <a:spAutoFit/>
          </a:bodyPr>
          <a:lstStyle/>
          <a:p>
            <a:endParaRPr lang="de-DE"/>
          </a:p>
        </p:txBody>
      </p:sp>
      <p:sp>
        <p:nvSpPr>
          <p:cNvPr id="12" name="Textfeld 11"/>
          <p:cNvSpPr txBox="1"/>
          <p:nvPr/>
        </p:nvSpPr>
        <p:spPr>
          <a:xfrm>
            <a:off x="2476500" y="0"/>
            <a:ext cx="6667500" cy="369332"/>
          </a:xfrm>
          <a:prstGeom prst="rect">
            <a:avLst/>
          </a:prstGeom>
          <a:noFill/>
        </p:spPr>
        <p:txBody>
          <a:bodyPr vert="horz" rtlCol="0">
            <a:spAutoFit/>
          </a:bodyPr>
          <a:lstStyle/>
          <a:p>
            <a:endParaRPr lang="de-DE"/>
          </a:p>
        </p:txBody>
      </p:sp>
      <p:sp>
        <p:nvSpPr>
          <p:cNvPr id="13" name="Textfeld 12"/>
          <p:cNvSpPr txBox="1"/>
          <p:nvPr/>
        </p:nvSpPr>
        <p:spPr>
          <a:xfrm>
            <a:off x="2476500" y="0"/>
            <a:ext cx="6667500" cy="369332"/>
          </a:xfrm>
          <a:prstGeom prst="rect">
            <a:avLst/>
          </a:prstGeom>
          <a:noFill/>
        </p:spPr>
        <p:txBody>
          <a:bodyPr vert="horz" rtlCol="0">
            <a:spAutoFit/>
          </a:bodyPr>
          <a:lstStyle/>
          <a:p>
            <a:endParaRPr lang="de-DE"/>
          </a:p>
        </p:txBody>
      </p:sp>
      <p:sp>
        <p:nvSpPr>
          <p:cNvPr id="14" name="Textfeld 13"/>
          <p:cNvSpPr txBox="1"/>
          <p:nvPr/>
        </p:nvSpPr>
        <p:spPr>
          <a:xfrm>
            <a:off x="2476500" y="0"/>
            <a:ext cx="6667500" cy="369332"/>
          </a:xfrm>
          <a:prstGeom prst="rect">
            <a:avLst/>
          </a:prstGeom>
          <a:noFill/>
        </p:spPr>
        <p:txBody>
          <a:bodyPr vert="horz" rtlCol="0">
            <a:spAutoFit/>
          </a:bodyPr>
          <a:lstStyle/>
          <a:p>
            <a:endParaRPr lang="de-DE"/>
          </a:p>
        </p:txBody>
      </p:sp>
      <p:sp>
        <p:nvSpPr>
          <p:cNvPr id="15" name="Textfeld 14"/>
          <p:cNvSpPr txBox="1"/>
          <p:nvPr/>
        </p:nvSpPr>
        <p:spPr>
          <a:xfrm>
            <a:off x="2476500" y="0"/>
            <a:ext cx="6667500" cy="369332"/>
          </a:xfrm>
          <a:prstGeom prst="rect">
            <a:avLst/>
          </a:prstGeom>
          <a:noFill/>
        </p:spPr>
        <p:txBody>
          <a:bodyPr vert="horz" rtlCol="0">
            <a:spAutoFit/>
          </a:bodyPr>
          <a:lstStyle/>
          <a:p>
            <a:endParaRPr lang="de-DE"/>
          </a:p>
        </p:txBody>
      </p:sp>
      <p:sp>
        <p:nvSpPr>
          <p:cNvPr id="16" name="Textfeld 15"/>
          <p:cNvSpPr txBox="1"/>
          <p:nvPr/>
        </p:nvSpPr>
        <p:spPr>
          <a:xfrm>
            <a:off x="2476500" y="0"/>
            <a:ext cx="6667500" cy="369332"/>
          </a:xfrm>
          <a:prstGeom prst="rect">
            <a:avLst/>
          </a:prstGeom>
          <a:noFill/>
        </p:spPr>
        <p:txBody>
          <a:bodyPr vert="horz" rtlCol="0">
            <a:spAutoFit/>
          </a:bodyPr>
          <a:lstStyle/>
          <a:p>
            <a:endParaRPr lang="de-DE"/>
          </a:p>
        </p:txBody>
      </p:sp>
      <p:sp>
        <p:nvSpPr>
          <p:cNvPr id="17" name="Textfeld 16"/>
          <p:cNvSpPr txBox="1"/>
          <p:nvPr/>
        </p:nvSpPr>
        <p:spPr>
          <a:xfrm>
            <a:off x="2476500" y="0"/>
            <a:ext cx="6667500" cy="369332"/>
          </a:xfrm>
          <a:prstGeom prst="rect">
            <a:avLst/>
          </a:prstGeom>
          <a:noFill/>
        </p:spPr>
        <p:txBody>
          <a:bodyPr vert="horz" rtlCol="0">
            <a:spAutoFit/>
          </a:bodyPr>
          <a:lstStyle/>
          <a:p>
            <a:endParaRPr lang="de-DE"/>
          </a:p>
        </p:txBody>
      </p:sp>
      <p:sp>
        <p:nvSpPr>
          <p:cNvPr id="18" name="Textfeld 17"/>
          <p:cNvSpPr txBox="1"/>
          <p:nvPr/>
        </p:nvSpPr>
        <p:spPr>
          <a:xfrm>
            <a:off x="2476500" y="0"/>
            <a:ext cx="6667500" cy="369332"/>
          </a:xfrm>
          <a:prstGeom prst="rect">
            <a:avLst/>
          </a:prstGeom>
          <a:noFill/>
        </p:spPr>
        <p:txBody>
          <a:bodyPr vert="horz" rtlCol="0">
            <a:spAutoFit/>
          </a:bodyPr>
          <a:lstStyle/>
          <a:p>
            <a:endParaRPr lang="de-DE"/>
          </a:p>
        </p:txBody>
      </p:sp>
      <p:sp>
        <p:nvSpPr>
          <p:cNvPr id="19" name="Textfeld 18"/>
          <p:cNvSpPr txBox="1"/>
          <p:nvPr/>
        </p:nvSpPr>
        <p:spPr>
          <a:xfrm>
            <a:off x="2476500" y="0"/>
            <a:ext cx="6667500" cy="369332"/>
          </a:xfrm>
          <a:prstGeom prst="rect">
            <a:avLst/>
          </a:prstGeom>
          <a:noFill/>
        </p:spPr>
        <p:txBody>
          <a:bodyPr vert="horz" rtlCol="0">
            <a:spAutoFit/>
          </a:bodyPr>
          <a:lstStyle/>
          <a:p>
            <a:endParaRPr lang="de-DE"/>
          </a:p>
        </p:txBody>
      </p:sp>
      <p:sp>
        <p:nvSpPr>
          <p:cNvPr id="20" name="Textfeld 19"/>
          <p:cNvSpPr txBox="1"/>
          <p:nvPr/>
        </p:nvSpPr>
        <p:spPr>
          <a:xfrm>
            <a:off x="2476500" y="0"/>
            <a:ext cx="6667500" cy="369332"/>
          </a:xfrm>
          <a:prstGeom prst="rect">
            <a:avLst/>
          </a:prstGeom>
          <a:noFill/>
        </p:spPr>
        <p:txBody>
          <a:bodyPr vert="horz" rtlCol="0">
            <a:spAutoFit/>
          </a:bodyPr>
          <a:lstStyle/>
          <a:p>
            <a:endParaRPr lang="de-DE"/>
          </a:p>
        </p:txBody>
      </p:sp>
      <p:sp>
        <p:nvSpPr>
          <p:cNvPr id="21" name="Textfeld 20"/>
          <p:cNvSpPr txBox="1"/>
          <p:nvPr/>
        </p:nvSpPr>
        <p:spPr>
          <a:xfrm>
            <a:off x="2476500" y="0"/>
            <a:ext cx="6667500" cy="369332"/>
          </a:xfrm>
          <a:prstGeom prst="rect">
            <a:avLst/>
          </a:prstGeom>
          <a:noFill/>
        </p:spPr>
        <p:txBody>
          <a:bodyPr vert="horz" rtlCol="0">
            <a:spAutoFit/>
          </a:bodyPr>
          <a:lstStyle/>
          <a:p>
            <a:endParaRPr lang="de-DE"/>
          </a:p>
        </p:txBody>
      </p:sp>
      <p:sp>
        <p:nvSpPr>
          <p:cNvPr id="22" name="Textfeld 21"/>
          <p:cNvSpPr txBox="1"/>
          <p:nvPr/>
        </p:nvSpPr>
        <p:spPr>
          <a:xfrm>
            <a:off x="2476500" y="0"/>
            <a:ext cx="6667500" cy="369332"/>
          </a:xfrm>
          <a:prstGeom prst="rect">
            <a:avLst/>
          </a:prstGeom>
          <a:noFill/>
        </p:spPr>
        <p:txBody>
          <a:bodyPr vert="horz" rtlCol="0">
            <a:spAutoFit/>
          </a:bodyPr>
          <a:lstStyle/>
          <a:p>
            <a:endParaRPr lang="de-DE"/>
          </a:p>
        </p:txBody>
      </p:sp>
      <p:sp>
        <p:nvSpPr>
          <p:cNvPr id="23" name="Textfeld 22"/>
          <p:cNvSpPr txBox="1"/>
          <p:nvPr/>
        </p:nvSpPr>
        <p:spPr>
          <a:xfrm>
            <a:off x="2476500" y="0"/>
            <a:ext cx="6667500" cy="369332"/>
          </a:xfrm>
          <a:prstGeom prst="rect">
            <a:avLst/>
          </a:prstGeom>
          <a:noFill/>
        </p:spPr>
        <p:txBody>
          <a:bodyPr vert="horz" rtlCol="0">
            <a:spAutoFit/>
          </a:bodyPr>
          <a:lstStyle/>
          <a:p>
            <a:endParaRPr lang="de-DE"/>
          </a:p>
        </p:txBody>
      </p:sp>
      <p:sp>
        <p:nvSpPr>
          <p:cNvPr id="24" name="Textfeld 23"/>
          <p:cNvSpPr txBox="1"/>
          <p:nvPr/>
        </p:nvSpPr>
        <p:spPr>
          <a:xfrm>
            <a:off x="2476500" y="0"/>
            <a:ext cx="6667500" cy="369332"/>
          </a:xfrm>
          <a:prstGeom prst="rect">
            <a:avLst/>
          </a:prstGeom>
          <a:noFill/>
        </p:spPr>
        <p:txBody>
          <a:bodyPr vert="horz" rtlCol="0">
            <a:spAutoFit/>
          </a:bodyPr>
          <a:lstStyle/>
          <a:p>
            <a:endParaRPr lang="de-DE"/>
          </a:p>
        </p:txBody>
      </p:sp>
      <p:sp>
        <p:nvSpPr>
          <p:cNvPr id="25" name="Textfeld 24"/>
          <p:cNvSpPr txBox="1"/>
          <p:nvPr/>
        </p:nvSpPr>
        <p:spPr>
          <a:xfrm>
            <a:off x="2476500" y="0"/>
            <a:ext cx="6667500" cy="369332"/>
          </a:xfrm>
          <a:prstGeom prst="rect">
            <a:avLst/>
          </a:prstGeom>
          <a:noFill/>
        </p:spPr>
        <p:txBody>
          <a:bodyPr vert="horz" rtlCol="0">
            <a:spAutoFit/>
          </a:bodyPr>
          <a:lstStyle/>
          <a:p>
            <a:endParaRPr lang="de-DE"/>
          </a:p>
        </p:txBody>
      </p:sp>
      <p:sp>
        <p:nvSpPr>
          <p:cNvPr id="26" name="Textfeld 25"/>
          <p:cNvSpPr txBox="1"/>
          <p:nvPr/>
        </p:nvSpPr>
        <p:spPr>
          <a:xfrm>
            <a:off x="2476500" y="0"/>
            <a:ext cx="6667500" cy="369332"/>
          </a:xfrm>
          <a:prstGeom prst="rect">
            <a:avLst/>
          </a:prstGeom>
          <a:noFill/>
        </p:spPr>
        <p:txBody>
          <a:bodyPr vert="horz" rtlCol="0">
            <a:spAutoFit/>
          </a:bodyPr>
          <a:lstStyle/>
          <a:p>
            <a:endParaRPr lang="de-DE"/>
          </a:p>
        </p:txBody>
      </p:sp>
      <p:sp>
        <p:nvSpPr>
          <p:cNvPr id="27" name="Textfeld 26"/>
          <p:cNvSpPr txBox="1"/>
          <p:nvPr/>
        </p:nvSpPr>
        <p:spPr>
          <a:xfrm>
            <a:off x="2476500" y="0"/>
            <a:ext cx="6667500" cy="369332"/>
          </a:xfrm>
          <a:prstGeom prst="rect">
            <a:avLst/>
          </a:prstGeom>
          <a:noFill/>
        </p:spPr>
        <p:txBody>
          <a:bodyPr vert="horz" rtlCol="0">
            <a:spAutoFit/>
          </a:bodyPr>
          <a:lstStyle/>
          <a:p>
            <a:endParaRPr lang="de-DE"/>
          </a:p>
        </p:txBody>
      </p:sp>
      <p:sp>
        <p:nvSpPr>
          <p:cNvPr id="28" name="Textfeld 27"/>
          <p:cNvSpPr txBox="1"/>
          <p:nvPr/>
        </p:nvSpPr>
        <p:spPr>
          <a:xfrm>
            <a:off x="2476500" y="0"/>
            <a:ext cx="6667500" cy="369332"/>
          </a:xfrm>
          <a:prstGeom prst="rect">
            <a:avLst/>
          </a:prstGeom>
          <a:noFill/>
        </p:spPr>
        <p:txBody>
          <a:bodyPr vert="horz" rtlCol="0">
            <a:spAutoFit/>
          </a:bodyPr>
          <a:lstStyle/>
          <a:p>
            <a:endParaRPr lang="de-DE"/>
          </a:p>
        </p:txBody>
      </p:sp>
      <p:sp>
        <p:nvSpPr>
          <p:cNvPr id="29" name="Textfeld 28"/>
          <p:cNvSpPr txBox="1"/>
          <p:nvPr/>
        </p:nvSpPr>
        <p:spPr>
          <a:xfrm>
            <a:off x="2476500" y="0"/>
            <a:ext cx="6667500" cy="369332"/>
          </a:xfrm>
          <a:prstGeom prst="rect">
            <a:avLst/>
          </a:prstGeom>
          <a:noFill/>
        </p:spPr>
        <p:txBody>
          <a:bodyPr vert="horz" rtlCol="0">
            <a:spAutoFit/>
          </a:bodyPr>
          <a:lstStyle/>
          <a:p>
            <a:endParaRPr lang="de-DE"/>
          </a:p>
        </p:txBody>
      </p:sp>
      <p:sp>
        <p:nvSpPr>
          <p:cNvPr id="30" name="Textfeld 29"/>
          <p:cNvSpPr txBox="1"/>
          <p:nvPr/>
        </p:nvSpPr>
        <p:spPr>
          <a:xfrm>
            <a:off x="2476500" y="0"/>
            <a:ext cx="6667500" cy="369332"/>
          </a:xfrm>
          <a:prstGeom prst="rect">
            <a:avLst/>
          </a:prstGeom>
          <a:noFill/>
        </p:spPr>
        <p:txBody>
          <a:bodyPr vert="horz" rtlCol="0">
            <a:spAutoFit/>
          </a:bodyPr>
          <a:lstStyle/>
          <a:p>
            <a:endParaRPr lang="de-DE"/>
          </a:p>
        </p:txBody>
      </p:sp>
      <p:sp>
        <p:nvSpPr>
          <p:cNvPr id="31" name="Textfeld 30"/>
          <p:cNvSpPr txBox="1"/>
          <p:nvPr/>
        </p:nvSpPr>
        <p:spPr>
          <a:xfrm>
            <a:off x="2476500" y="0"/>
            <a:ext cx="6667500" cy="369332"/>
          </a:xfrm>
          <a:prstGeom prst="rect">
            <a:avLst/>
          </a:prstGeom>
          <a:noFill/>
        </p:spPr>
        <p:txBody>
          <a:bodyPr vert="horz" rtlCol="0">
            <a:spAutoFit/>
          </a:bodyPr>
          <a:lstStyle/>
          <a:p>
            <a:endParaRPr lang="de-DE"/>
          </a:p>
        </p:txBody>
      </p:sp>
      <p:sp>
        <p:nvSpPr>
          <p:cNvPr id="32" name="Textfeld 31"/>
          <p:cNvSpPr txBox="1"/>
          <p:nvPr/>
        </p:nvSpPr>
        <p:spPr>
          <a:xfrm>
            <a:off x="2476500" y="0"/>
            <a:ext cx="6667500" cy="369332"/>
          </a:xfrm>
          <a:prstGeom prst="rect">
            <a:avLst/>
          </a:prstGeom>
          <a:noFill/>
        </p:spPr>
        <p:txBody>
          <a:bodyPr vert="horz" rtlCol="0">
            <a:spAutoFit/>
          </a:bodyPr>
          <a:lstStyle/>
          <a:p>
            <a:endParaRPr lang="de-DE"/>
          </a:p>
        </p:txBody>
      </p:sp>
      <p:sp>
        <p:nvSpPr>
          <p:cNvPr id="33" name="Textfeld 32"/>
          <p:cNvSpPr txBox="1"/>
          <p:nvPr/>
        </p:nvSpPr>
        <p:spPr>
          <a:xfrm>
            <a:off x="2476500" y="0"/>
            <a:ext cx="6667500" cy="369332"/>
          </a:xfrm>
          <a:prstGeom prst="rect">
            <a:avLst/>
          </a:prstGeom>
          <a:noFill/>
        </p:spPr>
        <p:txBody>
          <a:bodyPr vert="horz" rtlCol="0">
            <a:spAutoFit/>
          </a:bodyPr>
          <a:lstStyle/>
          <a:p>
            <a:endParaRPr lang="de-DE"/>
          </a:p>
        </p:txBody>
      </p:sp>
      <p:sp>
        <p:nvSpPr>
          <p:cNvPr id="34" name="Textfeld 33"/>
          <p:cNvSpPr txBox="1"/>
          <p:nvPr/>
        </p:nvSpPr>
        <p:spPr>
          <a:xfrm>
            <a:off x="2476500" y="0"/>
            <a:ext cx="6667500" cy="369332"/>
          </a:xfrm>
          <a:prstGeom prst="rect">
            <a:avLst/>
          </a:prstGeom>
          <a:noFill/>
        </p:spPr>
        <p:txBody>
          <a:bodyPr vert="horz" rtlCol="0">
            <a:spAutoFit/>
          </a:bodyPr>
          <a:lstStyle/>
          <a:p>
            <a:endParaRPr lang="de-DE"/>
          </a:p>
        </p:txBody>
      </p:sp>
      <p:sp>
        <p:nvSpPr>
          <p:cNvPr id="35" name="Textfeld 34"/>
          <p:cNvSpPr txBox="1"/>
          <p:nvPr/>
        </p:nvSpPr>
        <p:spPr>
          <a:xfrm>
            <a:off x="2476500" y="0"/>
            <a:ext cx="6667500" cy="369332"/>
          </a:xfrm>
          <a:prstGeom prst="rect">
            <a:avLst/>
          </a:prstGeom>
          <a:noFill/>
        </p:spPr>
        <p:txBody>
          <a:bodyPr vert="horz" rtlCol="0">
            <a:spAutoFit/>
          </a:bodyPr>
          <a:lstStyle/>
          <a:p>
            <a:endParaRPr lang="de-DE"/>
          </a:p>
        </p:txBody>
      </p:sp>
      <p:sp>
        <p:nvSpPr>
          <p:cNvPr id="36" name="Textfeld 35"/>
          <p:cNvSpPr txBox="1"/>
          <p:nvPr/>
        </p:nvSpPr>
        <p:spPr>
          <a:xfrm>
            <a:off x="2476500" y="0"/>
            <a:ext cx="6667500" cy="369332"/>
          </a:xfrm>
          <a:prstGeom prst="rect">
            <a:avLst/>
          </a:prstGeom>
          <a:noFill/>
        </p:spPr>
        <p:txBody>
          <a:bodyPr vert="horz" rtlCol="0">
            <a:spAutoFit/>
          </a:bodyPr>
          <a:lstStyle/>
          <a:p>
            <a:endParaRPr lang="de-DE"/>
          </a:p>
        </p:txBody>
      </p:sp>
      <p:sp>
        <p:nvSpPr>
          <p:cNvPr id="37" name="Textfeld 36"/>
          <p:cNvSpPr txBox="1"/>
          <p:nvPr/>
        </p:nvSpPr>
        <p:spPr>
          <a:xfrm>
            <a:off x="2476500" y="0"/>
            <a:ext cx="6667500" cy="369332"/>
          </a:xfrm>
          <a:prstGeom prst="rect">
            <a:avLst/>
          </a:prstGeom>
          <a:noFill/>
        </p:spPr>
        <p:txBody>
          <a:bodyPr vert="horz" rtlCol="0">
            <a:spAutoFit/>
          </a:bodyPr>
          <a:lstStyle/>
          <a:p>
            <a:endParaRPr lang="de-DE"/>
          </a:p>
        </p:txBody>
      </p:sp>
      <p:sp>
        <p:nvSpPr>
          <p:cNvPr id="38" name="Textfeld 37"/>
          <p:cNvSpPr txBox="1"/>
          <p:nvPr/>
        </p:nvSpPr>
        <p:spPr>
          <a:xfrm>
            <a:off x="2476500" y="0"/>
            <a:ext cx="6667500" cy="369332"/>
          </a:xfrm>
          <a:prstGeom prst="rect">
            <a:avLst/>
          </a:prstGeom>
          <a:noFill/>
        </p:spPr>
        <p:txBody>
          <a:bodyPr vert="horz" rtlCol="0">
            <a:spAutoFit/>
          </a:bodyPr>
          <a:lstStyle/>
          <a:p>
            <a:endParaRPr lang="de-DE"/>
          </a:p>
        </p:txBody>
      </p:sp>
      <p:sp>
        <p:nvSpPr>
          <p:cNvPr id="42" name="Textfeld 41"/>
          <p:cNvSpPr txBox="1"/>
          <p:nvPr/>
        </p:nvSpPr>
        <p:spPr>
          <a:xfrm>
            <a:off x="2476500" y="0"/>
            <a:ext cx="6667500" cy="369332"/>
          </a:xfrm>
          <a:prstGeom prst="rect">
            <a:avLst/>
          </a:prstGeom>
          <a:noFill/>
        </p:spPr>
        <p:txBody>
          <a:bodyPr vert="horz" rtlCol="0">
            <a:spAutoFit/>
          </a:bodyPr>
          <a:lstStyle/>
          <a:p>
            <a:endParaRPr lang="de-DE"/>
          </a:p>
        </p:txBody>
      </p:sp>
      <p:sp>
        <p:nvSpPr>
          <p:cNvPr id="43" name="Textfeld 42"/>
          <p:cNvSpPr txBox="1"/>
          <p:nvPr/>
        </p:nvSpPr>
        <p:spPr>
          <a:xfrm>
            <a:off x="2476500" y="0"/>
            <a:ext cx="6667500" cy="369332"/>
          </a:xfrm>
          <a:prstGeom prst="rect">
            <a:avLst/>
          </a:prstGeom>
          <a:noFill/>
        </p:spPr>
        <p:txBody>
          <a:bodyPr vert="horz" rtlCol="0">
            <a:spAutoFit/>
          </a:bodyPr>
          <a:lstStyle/>
          <a:p>
            <a:endParaRPr lang="de-DE"/>
          </a:p>
        </p:txBody>
      </p:sp>
      <p:sp>
        <p:nvSpPr>
          <p:cNvPr id="44" name="Textfeld 43"/>
          <p:cNvSpPr txBox="1"/>
          <p:nvPr/>
        </p:nvSpPr>
        <p:spPr>
          <a:xfrm>
            <a:off x="2476500" y="0"/>
            <a:ext cx="6667500" cy="369332"/>
          </a:xfrm>
          <a:prstGeom prst="rect">
            <a:avLst/>
          </a:prstGeom>
          <a:noFill/>
        </p:spPr>
        <p:txBody>
          <a:bodyPr vert="horz" rtlCol="0">
            <a:spAutoFit/>
          </a:bodyPr>
          <a:lstStyle/>
          <a:p>
            <a:endParaRPr lang="de-DE"/>
          </a:p>
        </p:txBody>
      </p:sp>
      <p:sp>
        <p:nvSpPr>
          <p:cNvPr id="45" name="Textfeld 44"/>
          <p:cNvSpPr txBox="1"/>
          <p:nvPr/>
        </p:nvSpPr>
        <p:spPr>
          <a:xfrm>
            <a:off x="2476500" y="0"/>
            <a:ext cx="6667500" cy="369332"/>
          </a:xfrm>
          <a:prstGeom prst="rect">
            <a:avLst/>
          </a:prstGeom>
          <a:noFill/>
        </p:spPr>
        <p:txBody>
          <a:bodyPr vert="horz" rtlCol="0">
            <a:spAutoFit/>
          </a:bodyPr>
          <a:lstStyle/>
          <a:p>
            <a:endParaRPr lang="de-DE"/>
          </a:p>
        </p:txBody>
      </p:sp>
      <p:sp>
        <p:nvSpPr>
          <p:cNvPr id="46" name="Textfeld 45"/>
          <p:cNvSpPr txBox="1"/>
          <p:nvPr/>
        </p:nvSpPr>
        <p:spPr>
          <a:xfrm>
            <a:off x="2476500" y="0"/>
            <a:ext cx="6667500" cy="369332"/>
          </a:xfrm>
          <a:prstGeom prst="rect">
            <a:avLst/>
          </a:prstGeom>
          <a:noFill/>
        </p:spPr>
        <p:txBody>
          <a:bodyPr vert="horz" rtlCol="0">
            <a:spAutoFit/>
          </a:bodyPr>
          <a:lstStyle/>
          <a:p>
            <a:endParaRPr lang="de-DE"/>
          </a:p>
        </p:txBody>
      </p:sp>
      <p:sp>
        <p:nvSpPr>
          <p:cNvPr id="47" name="Textfeld 46"/>
          <p:cNvSpPr txBox="1"/>
          <p:nvPr/>
        </p:nvSpPr>
        <p:spPr>
          <a:xfrm>
            <a:off x="2476500" y="0"/>
            <a:ext cx="6667500" cy="369332"/>
          </a:xfrm>
          <a:prstGeom prst="rect">
            <a:avLst/>
          </a:prstGeom>
          <a:noFill/>
        </p:spPr>
        <p:txBody>
          <a:bodyPr vert="horz" rtlCol="0">
            <a:spAutoFit/>
          </a:bodyPr>
          <a:lstStyle/>
          <a:p>
            <a:endParaRPr lang="de-DE"/>
          </a:p>
        </p:txBody>
      </p:sp>
      <p:sp>
        <p:nvSpPr>
          <p:cNvPr id="48" name="Textfeld 47"/>
          <p:cNvSpPr txBox="1"/>
          <p:nvPr/>
        </p:nvSpPr>
        <p:spPr>
          <a:xfrm>
            <a:off x="2476500" y="0"/>
            <a:ext cx="6667500" cy="369332"/>
          </a:xfrm>
          <a:prstGeom prst="rect">
            <a:avLst/>
          </a:prstGeom>
          <a:noFill/>
        </p:spPr>
        <p:txBody>
          <a:bodyPr vert="horz" rtlCol="0">
            <a:spAutoFit/>
          </a:bodyPr>
          <a:lstStyle/>
          <a:p>
            <a:endParaRPr lang="de-DE"/>
          </a:p>
        </p:txBody>
      </p:sp>
      <p:sp>
        <p:nvSpPr>
          <p:cNvPr id="49" name="Textfeld 48"/>
          <p:cNvSpPr txBox="1"/>
          <p:nvPr/>
        </p:nvSpPr>
        <p:spPr>
          <a:xfrm>
            <a:off x="2476500" y="0"/>
            <a:ext cx="6667500" cy="369332"/>
          </a:xfrm>
          <a:prstGeom prst="rect">
            <a:avLst/>
          </a:prstGeom>
          <a:noFill/>
        </p:spPr>
        <p:txBody>
          <a:bodyPr vert="horz" rtlCol="0">
            <a:spAutoFit/>
          </a:bodyPr>
          <a:lstStyle/>
          <a:p>
            <a:endParaRPr lang="de-DE"/>
          </a:p>
        </p:txBody>
      </p:sp>
      <p:sp>
        <p:nvSpPr>
          <p:cNvPr id="50" name="Textfeld 49"/>
          <p:cNvSpPr txBox="1"/>
          <p:nvPr/>
        </p:nvSpPr>
        <p:spPr>
          <a:xfrm>
            <a:off x="2476500" y="0"/>
            <a:ext cx="6667500" cy="369332"/>
          </a:xfrm>
          <a:prstGeom prst="rect">
            <a:avLst/>
          </a:prstGeom>
          <a:noFill/>
        </p:spPr>
        <p:txBody>
          <a:bodyPr vert="horz" rtlCol="0">
            <a:spAutoFit/>
          </a:bodyPr>
          <a:lstStyle/>
          <a:p>
            <a:endParaRPr lang="de-DE"/>
          </a:p>
        </p:txBody>
      </p:sp>
      <p:sp>
        <p:nvSpPr>
          <p:cNvPr id="51" name="Textfeld 50"/>
          <p:cNvSpPr txBox="1"/>
          <p:nvPr/>
        </p:nvSpPr>
        <p:spPr>
          <a:xfrm>
            <a:off x="2476500" y="0"/>
            <a:ext cx="6667500" cy="369332"/>
          </a:xfrm>
          <a:prstGeom prst="rect">
            <a:avLst/>
          </a:prstGeom>
          <a:noFill/>
        </p:spPr>
        <p:txBody>
          <a:bodyPr vert="horz" rtlCol="0">
            <a:spAutoFit/>
          </a:bodyPr>
          <a:lstStyle/>
          <a:p>
            <a:endParaRPr lang="de-DE"/>
          </a:p>
        </p:txBody>
      </p:sp>
      <p:sp>
        <p:nvSpPr>
          <p:cNvPr id="52" name="Textfeld 51"/>
          <p:cNvSpPr txBox="1"/>
          <p:nvPr/>
        </p:nvSpPr>
        <p:spPr>
          <a:xfrm>
            <a:off x="2476500" y="0"/>
            <a:ext cx="6667500" cy="369332"/>
          </a:xfrm>
          <a:prstGeom prst="rect">
            <a:avLst/>
          </a:prstGeom>
          <a:noFill/>
        </p:spPr>
        <p:txBody>
          <a:bodyPr vert="horz" rtlCol="0">
            <a:spAutoFit/>
          </a:bodyPr>
          <a:lstStyle/>
          <a:p>
            <a:endParaRPr lang="de-DE"/>
          </a:p>
        </p:txBody>
      </p:sp>
      <p:sp>
        <p:nvSpPr>
          <p:cNvPr id="53" name="Textfeld 52"/>
          <p:cNvSpPr txBox="1"/>
          <p:nvPr/>
        </p:nvSpPr>
        <p:spPr>
          <a:xfrm>
            <a:off x="2476500" y="0"/>
            <a:ext cx="6667500" cy="369332"/>
          </a:xfrm>
          <a:prstGeom prst="rect">
            <a:avLst/>
          </a:prstGeom>
          <a:noFill/>
        </p:spPr>
        <p:txBody>
          <a:bodyPr vert="horz" rtlCol="0">
            <a:spAutoFit/>
          </a:bodyPr>
          <a:lstStyle/>
          <a:p>
            <a:endParaRPr lang="de-DE"/>
          </a:p>
        </p:txBody>
      </p:sp>
      <p:sp>
        <p:nvSpPr>
          <p:cNvPr id="54" name="Textfeld 53"/>
          <p:cNvSpPr txBox="1"/>
          <p:nvPr/>
        </p:nvSpPr>
        <p:spPr>
          <a:xfrm>
            <a:off x="2476500" y="0"/>
            <a:ext cx="6667500" cy="369332"/>
          </a:xfrm>
          <a:prstGeom prst="rect">
            <a:avLst/>
          </a:prstGeom>
          <a:noFill/>
        </p:spPr>
        <p:txBody>
          <a:bodyPr vert="horz" rtlCol="0">
            <a:spAutoFit/>
          </a:bodyPr>
          <a:lstStyle/>
          <a:p>
            <a:endParaRPr lang="de-DE"/>
          </a:p>
        </p:txBody>
      </p:sp>
      <p:sp>
        <p:nvSpPr>
          <p:cNvPr id="55" name="Textfeld 54"/>
          <p:cNvSpPr txBox="1"/>
          <p:nvPr/>
        </p:nvSpPr>
        <p:spPr>
          <a:xfrm>
            <a:off x="2476500" y="0"/>
            <a:ext cx="6667500" cy="369332"/>
          </a:xfrm>
          <a:prstGeom prst="rect">
            <a:avLst/>
          </a:prstGeom>
          <a:noFill/>
        </p:spPr>
        <p:txBody>
          <a:bodyPr vert="horz" rtlCol="0">
            <a:spAutoFit/>
          </a:bodyPr>
          <a:lstStyle/>
          <a:p>
            <a:endParaRPr lang="de-DE"/>
          </a:p>
        </p:txBody>
      </p:sp>
      <p:sp>
        <p:nvSpPr>
          <p:cNvPr id="56" name="Textfeld 55"/>
          <p:cNvSpPr txBox="1"/>
          <p:nvPr/>
        </p:nvSpPr>
        <p:spPr>
          <a:xfrm>
            <a:off x="2476500" y="0"/>
            <a:ext cx="6667500" cy="369332"/>
          </a:xfrm>
          <a:prstGeom prst="rect">
            <a:avLst/>
          </a:prstGeom>
          <a:noFill/>
        </p:spPr>
        <p:txBody>
          <a:bodyPr vert="horz" rtlCol="0">
            <a:spAutoFit/>
          </a:bodyPr>
          <a:lstStyle/>
          <a:p>
            <a:endParaRPr lang="de-DE"/>
          </a:p>
        </p:txBody>
      </p:sp>
      <p:sp>
        <p:nvSpPr>
          <p:cNvPr id="57" name="Textfeld 56"/>
          <p:cNvSpPr txBox="1"/>
          <p:nvPr/>
        </p:nvSpPr>
        <p:spPr>
          <a:xfrm>
            <a:off x="2476500" y="0"/>
            <a:ext cx="6667500" cy="369332"/>
          </a:xfrm>
          <a:prstGeom prst="rect">
            <a:avLst/>
          </a:prstGeom>
          <a:noFill/>
        </p:spPr>
        <p:txBody>
          <a:bodyPr vert="horz" rtlCol="0">
            <a:spAutoFit/>
          </a:bodyPr>
          <a:lstStyle/>
          <a:p>
            <a:endParaRPr lang="de-DE"/>
          </a:p>
        </p:txBody>
      </p:sp>
      <p:sp>
        <p:nvSpPr>
          <p:cNvPr id="58" name="Textfeld 57"/>
          <p:cNvSpPr txBox="1"/>
          <p:nvPr/>
        </p:nvSpPr>
        <p:spPr>
          <a:xfrm>
            <a:off x="2476500" y="0"/>
            <a:ext cx="6667500" cy="369332"/>
          </a:xfrm>
          <a:prstGeom prst="rect">
            <a:avLst/>
          </a:prstGeom>
          <a:noFill/>
        </p:spPr>
        <p:txBody>
          <a:bodyPr vert="horz" rtlCol="0">
            <a:spAutoFit/>
          </a:bodyPr>
          <a:lstStyle/>
          <a:p>
            <a:endParaRPr lang="de-DE"/>
          </a:p>
        </p:txBody>
      </p:sp>
      <p:sp>
        <p:nvSpPr>
          <p:cNvPr id="59" name="Textfeld 58"/>
          <p:cNvSpPr txBox="1"/>
          <p:nvPr/>
        </p:nvSpPr>
        <p:spPr>
          <a:xfrm>
            <a:off x="2476500" y="0"/>
            <a:ext cx="6667500" cy="369332"/>
          </a:xfrm>
          <a:prstGeom prst="rect">
            <a:avLst/>
          </a:prstGeom>
          <a:noFill/>
        </p:spPr>
        <p:txBody>
          <a:bodyPr vert="horz" rtlCol="0">
            <a:spAutoFit/>
          </a:bodyPr>
          <a:lstStyle/>
          <a:p>
            <a:endParaRPr lang="de-DE"/>
          </a:p>
        </p:txBody>
      </p:sp>
      <p:sp>
        <p:nvSpPr>
          <p:cNvPr id="39" name="Textfeld 38"/>
          <p:cNvSpPr txBox="1"/>
          <p:nvPr/>
        </p:nvSpPr>
        <p:spPr>
          <a:xfrm>
            <a:off x="2476500" y="0"/>
            <a:ext cx="6667500" cy="369332"/>
          </a:xfrm>
          <a:prstGeom prst="rect">
            <a:avLst/>
          </a:prstGeom>
          <a:noFill/>
        </p:spPr>
        <p:txBody>
          <a:bodyPr vert="horz" rtlCol="0">
            <a:spAutoFit/>
          </a:bodyPr>
          <a:lstStyle/>
          <a:p>
            <a:endParaRPr lang="de-DE"/>
          </a:p>
        </p:txBody>
      </p:sp>
      <p:sp>
        <p:nvSpPr>
          <p:cNvPr id="40" name="Textfeld 39"/>
          <p:cNvSpPr txBox="1"/>
          <p:nvPr/>
        </p:nvSpPr>
        <p:spPr>
          <a:xfrm>
            <a:off x="2476500" y="0"/>
            <a:ext cx="6667500" cy="369332"/>
          </a:xfrm>
          <a:prstGeom prst="rect">
            <a:avLst/>
          </a:prstGeom>
          <a:noFill/>
        </p:spPr>
        <p:txBody>
          <a:bodyPr vert="horz" rtlCol="0">
            <a:spAutoFit/>
          </a:bodyPr>
          <a:lstStyle/>
          <a:p>
            <a:endParaRPr lang="de-DE"/>
          </a:p>
        </p:txBody>
      </p:sp>
      <p:sp>
        <p:nvSpPr>
          <p:cNvPr id="41" name="Textfeld 40"/>
          <p:cNvSpPr txBox="1"/>
          <p:nvPr/>
        </p:nvSpPr>
        <p:spPr>
          <a:xfrm>
            <a:off x="2476500" y="0"/>
            <a:ext cx="6667500" cy="369332"/>
          </a:xfrm>
          <a:prstGeom prst="rect">
            <a:avLst/>
          </a:prstGeom>
          <a:noFill/>
        </p:spPr>
        <p:txBody>
          <a:bodyPr vert="horz" rtlCol="0">
            <a:spAutoFit/>
          </a:bodyPr>
          <a:lstStyle/>
          <a:p>
            <a:endParaRPr lang="de-DE"/>
          </a:p>
        </p:txBody>
      </p:sp>
      <p:sp>
        <p:nvSpPr>
          <p:cNvPr id="60" name="Textfeld 59"/>
          <p:cNvSpPr txBox="1"/>
          <p:nvPr/>
        </p:nvSpPr>
        <p:spPr>
          <a:xfrm>
            <a:off x="2476500" y="0"/>
            <a:ext cx="6667500" cy="369332"/>
          </a:xfrm>
          <a:prstGeom prst="rect">
            <a:avLst/>
          </a:prstGeom>
          <a:noFill/>
        </p:spPr>
        <p:txBody>
          <a:bodyPr vert="horz" rtlCol="0">
            <a:spAutoFit/>
          </a:bodyPr>
          <a:lstStyle/>
          <a:p>
            <a:endParaRPr lang="de-DE"/>
          </a:p>
        </p:txBody>
      </p:sp>
      <p:sp>
        <p:nvSpPr>
          <p:cNvPr id="61" name="Titel 60"/>
          <p:cNvSpPr>
            <a:spLocks noGrp="1"/>
          </p:cNvSpPr>
          <p:nvPr>
            <p:ph type="title"/>
          </p:nvPr>
        </p:nvSpPr>
        <p:spPr/>
        <p:txBody>
          <a:bodyPr tIns="482600"/>
          <a:lstStyle/>
          <a:p>
            <a:r>
              <a:rPr lang="de-DE" dirty="0" smtClean="0"/>
              <a:t>Was ist das Recht </a:t>
            </a:r>
            <a:r>
              <a:rPr lang="de-DE" b="1" dirty="0" smtClean="0">
                <a:solidFill>
                  <a:srgbClr val="FF0000"/>
                </a:solidFill>
              </a:rPr>
              <a:t>am eigenen Wort</a:t>
            </a:r>
            <a:r>
              <a:rPr lang="de-DE" dirty="0" smtClean="0"/>
              <a:t>?</a:t>
            </a:r>
            <a:endParaRPr lang="de-DE" dirty="0"/>
          </a:p>
        </p:txBody>
      </p:sp>
      <p:sp>
        <p:nvSpPr>
          <p:cNvPr id="62" name="Textplatzhalter 61"/>
          <p:cNvSpPr>
            <a:spLocks noGrp="1"/>
          </p:cNvSpPr>
          <p:nvPr>
            <p:ph type="body" sz="quarter" idx="10"/>
          </p:nvPr>
        </p:nvSpPr>
        <p:spPr/>
        <p:txBody>
          <a:bodyPr/>
          <a:lstStyle/>
          <a:p>
            <a:r>
              <a:rPr lang="de-DE" b="1" dirty="0"/>
              <a:t>§ 201 StGB - Verletzung der Vertraulichkeit des Wortes</a:t>
            </a:r>
          </a:p>
          <a:p>
            <a:r>
              <a:rPr lang="de-DE" dirty="0" smtClean="0"/>
              <a:t>(</a:t>
            </a:r>
            <a:r>
              <a:rPr lang="de-DE" dirty="0"/>
              <a:t>1) Mit Freiheitsstrafe bis zu drei Jahren oder mit Geldstrafe wird bestraft, wer </a:t>
            </a:r>
            <a:r>
              <a:rPr lang="de-DE" dirty="0" smtClean="0"/>
              <a:t>unbefugt</a:t>
            </a:r>
            <a:endParaRPr lang="de-DE" dirty="0"/>
          </a:p>
          <a:p>
            <a:r>
              <a:rPr lang="de-DE" dirty="0"/>
              <a:t>1.	das nichtöffentlich gesprochene Wort eines anderen auf einen Tonträger aufnimmt oder</a:t>
            </a:r>
          </a:p>
          <a:p>
            <a:r>
              <a:rPr lang="de-DE" dirty="0"/>
              <a:t>2.	eine so hergestellte Aufnahme gebraucht oder einem Dritten zugänglich macht.</a:t>
            </a:r>
          </a:p>
          <a:p>
            <a:endParaRPr lang="de-DE" dirty="0"/>
          </a:p>
        </p:txBody>
      </p:sp>
      <p:sp>
        <p:nvSpPr>
          <p:cNvPr id="78" name="Textfeld 7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für das Recht am eigenen Bild / Wort?</a:t>
            </a:r>
            <a:endParaRPr lang="de-DE" sz="1600" b="1">
              <a:solidFill>
                <a:schemeClr val="lt1"/>
              </a:solidFill>
            </a:endParaRPr>
          </a:p>
        </p:txBody>
      </p:sp>
      <p:sp>
        <p:nvSpPr>
          <p:cNvPr id="79" name="Textfeld 78">
            <a:hlinkClick r:id="rId7" action="ppaction://hlinksldjump"/>
          </p:cNvPr>
          <p:cNvSpPr txBox="1"/>
          <p:nvPr>
            <p:custDataLst>
              <p:tags r:id="rId2"/>
            </p:custDataLst>
          </p:nvPr>
        </p:nvSpPr>
        <p:spPr>
          <a:xfrm>
            <a:off x="381000" y="4368800"/>
            <a:ext cx="1841500" cy="355600"/>
          </a:xfrm>
          <a:prstGeom prst="rect">
            <a:avLst/>
          </a:prstGeom>
          <a:solidFill>
            <a:schemeClr val="dk2"/>
          </a:solidFill>
        </p:spPr>
        <p:txBody>
          <a:bodyPr vert="horz" rtlCol="0" anchor="ctr" anchorCtr="0">
            <a:noAutofit/>
          </a:bodyPr>
          <a:lstStyle/>
          <a:p>
            <a:r>
              <a:rPr lang="de-DE" sz="1600" smtClean="0">
                <a:solidFill>
                  <a:schemeClr val="lt1"/>
                </a:solidFill>
              </a:rPr>
              <a:t>Eigenes Bild</a:t>
            </a:r>
            <a:endParaRPr lang="de-DE" sz="1600">
              <a:solidFill>
                <a:schemeClr val="lt1"/>
              </a:solidFill>
            </a:endParaRPr>
          </a:p>
        </p:txBody>
      </p:sp>
      <p:sp>
        <p:nvSpPr>
          <p:cNvPr id="80" name="Textfeld 79">
            <a:hlinkClick r:id="rId8" action="ppaction://hlinksldjump"/>
          </p:cNvPr>
          <p:cNvSpPr txBox="1"/>
          <p:nvPr>
            <p:custDataLst>
              <p:tags r:id="rId3"/>
            </p:custDataLst>
          </p:nvPr>
        </p:nvSpPr>
        <p:spPr>
          <a:xfrm>
            <a:off x="0" y="3556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Datenschutz</a:t>
            </a:r>
            <a:endParaRPr lang="de-DE" sz="1600" b="1">
              <a:solidFill>
                <a:schemeClr val="lt1"/>
              </a:solidFill>
            </a:endParaRPr>
          </a:p>
        </p:txBody>
      </p:sp>
      <p:sp>
        <p:nvSpPr>
          <p:cNvPr id="81" name="Rechteck 80"/>
          <p:cNvSpPr/>
          <p:nvPr>
            <p:custDataLst>
              <p:tags r:id="rId4"/>
            </p:custDataLst>
          </p:nvPr>
        </p:nvSpPr>
        <p:spPr>
          <a:xfrm>
            <a:off x="63500" y="6324600"/>
            <a:ext cx="1587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56238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9"/>
                                        </p:tgtEl>
                                      </p:cBhvr>
                                    </p:animEffect>
                                    <p:set>
                                      <p:cBhvr>
                                        <p:cTn id="12" dur="1" fill="hold">
                                          <p:stCondLst>
                                            <p:cond delay="499"/>
                                          </p:stCondLst>
                                        </p:cTn>
                                        <p:tgtEl>
                                          <p:spTgt spid="69"/>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9</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gilt bei Rechtsverletzungen durch Studenten?</a:t>
            </a:r>
            <a:endParaRPr lang="de-DE"/>
          </a:p>
        </p:txBody>
      </p:sp>
      <p:sp>
        <p:nvSpPr>
          <p:cNvPr id="11" name="Textfeld 10">
            <a:hlinkClick r:id="rId5" action="ppaction://hlinksldjump"/>
          </p:cNvPr>
          <p:cNvSpPr txBox="1"/>
          <p:nvPr>
            <p:custDataLst>
              <p:tags r:id="rId2"/>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2" name="Rechteck 11"/>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54242808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beursken\AppData\Local\Microsoft\Windows\Temporary Internet Files\Content.IE5\W8YRNI1Y\MP900202202[1].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483768" y="0"/>
            <a:ext cx="6660232" cy="688207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Was gilt, wenn Studenten </a:t>
            </a:r>
            <a:br>
              <a:rPr lang="de-DE" dirty="0" smtClean="0"/>
            </a:br>
            <a:r>
              <a:rPr lang="de-DE" dirty="0" smtClean="0"/>
              <a:t>fremde </a:t>
            </a:r>
            <a:r>
              <a:rPr lang="de-DE" dirty="0"/>
              <a:t>Inhalte „stehlen“ ?</a:t>
            </a:r>
          </a:p>
        </p:txBody>
      </p:sp>
      <p:graphicFrame>
        <p:nvGraphicFramePr>
          <p:cNvPr id="6" name="Inhaltsplatzhalter 5"/>
          <p:cNvGraphicFramePr>
            <a:graphicFrameLocks noGrp="1"/>
          </p:cNvGraphicFramePr>
          <p:nvPr>
            <p:ph idx="4294967295"/>
            <p:extLst/>
          </p:nvPr>
        </p:nvGraphicFramePr>
        <p:xfrm>
          <a:off x="2735263" y="1741488"/>
          <a:ext cx="6408737" cy="46116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feld 12"/>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4" name="Textfeld 13">
            <a:hlinkClick r:id="rId12"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5" name="Rechteck 14"/>
          <p:cNvSpPr/>
          <p:nvPr>
            <p:custDataLst>
              <p:tags r:id="rId4"/>
            </p:custDataLst>
          </p:nvPr>
        </p:nvSpPr>
        <p:spPr>
          <a:xfrm>
            <a:off x="63500" y="6324600"/>
            <a:ext cx="16256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41596729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Wie ist das bei von Studierenden erstellten Inhalten, z.B. in </a:t>
            </a:r>
            <a:r>
              <a:rPr lang="de-DE" dirty="0" err="1" smtClean="0"/>
              <a:t>Casim</a:t>
            </a:r>
            <a:r>
              <a:rPr lang="de-DE" dirty="0" smtClean="0"/>
              <a:t>? (1)</a:t>
            </a:r>
            <a:endParaRPr lang="de-DE" dirty="0"/>
          </a:p>
        </p:txBody>
      </p:sp>
      <p:pic>
        <p:nvPicPr>
          <p:cNvPr id="26626"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043215" y="1754284"/>
            <a:ext cx="5486400" cy="4818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3" name="Textfeld 12">
            <a:hlinkClick r:id="rId7"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4" name="Rechteck 13"/>
          <p:cNvSpPr/>
          <p:nvPr>
            <p:custDataLst>
              <p:tags r:id="rId4"/>
            </p:custDataLst>
          </p:nvPr>
        </p:nvSpPr>
        <p:spPr>
          <a:xfrm>
            <a:off x="63500" y="6324600"/>
            <a:ext cx="16637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85967092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ist das bei von Studierenden erstellten Inhalten, z.B. in </a:t>
            </a:r>
            <a:r>
              <a:rPr lang="de-DE" dirty="0" err="1"/>
              <a:t>Casim</a:t>
            </a:r>
            <a:r>
              <a:rPr lang="de-DE" dirty="0"/>
              <a:t>? </a:t>
            </a:r>
            <a:r>
              <a:rPr lang="de-DE" dirty="0" smtClean="0"/>
              <a:t>(2)</a:t>
            </a:r>
            <a:endParaRPr lang="de-DE" dirty="0"/>
          </a:p>
        </p:txBody>
      </p:sp>
      <p:pic>
        <p:nvPicPr>
          <p:cNvPr id="32770" name="Picture 2"/>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454" t="7695" r="1486" b="6017"/>
          <a:stretch/>
        </p:blipFill>
        <p:spPr bwMode="auto">
          <a:xfrm>
            <a:off x="2710870" y="1530119"/>
            <a:ext cx="5902145" cy="506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8102968" y="1494829"/>
            <a:ext cx="265876" cy="282114"/>
          </a:xfrm>
          <a:prstGeom prst="rect">
            <a:avLst/>
          </a:prstGeom>
          <a:no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pic>
        <p:nvPicPr>
          <p:cNvPr id="13" name="Picture 2"/>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1042" t="8930" r="11599"/>
          <a:stretch/>
        </p:blipFill>
        <p:spPr bwMode="auto">
          <a:xfrm>
            <a:off x="2444995" y="1603248"/>
            <a:ext cx="6373135" cy="4632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444995" y="5838113"/>
            <a:ext cx="5915734" cy="199407"/>
          </a:xfrm>
          <a:prstGeom prst="rect">
            <a:avLst/>
          </a:prstGeom>
          <a:no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sp>
        <p:nvSpPr>
          <p:cNvPr id="15" name="Rechteck 14"/>
          <p:cNvSpPr/>
          <p:nvPr/>
        </p:nvSpPr>
        <p:spPr>
          <a:xfrm>
            <a:off x="2543995" y="2631373"/>
            <a:ext cx="6274135" cy="1694207"/>
          </a:xfrm>
          <a:prstGeom prst="rect">
            <a:avLst/>
          </a:prstGeom>
          <a:solidFill>
            <a:schemeClr val="bg1"/>
          </a:solidFill>
          <a:ln w="76200">
            <a:solidFill>
              <a:srgbClr val="C00000"/>
            </a:solidFill>
          </a:ln>
        </p:spPr>
        <p:txBody>
          <a:bodyPr wrap="square" lIns="332308" tIns="332308" rIns="332308" bIns="332308">
            <a:spAutoFit/>
          </a:bodyPr>
          <a:lstStyle/>
          <a:p>
            <a:pPr algn="just"/>
            <a:r>
              <a:rPr lang="de-DE" sz="1662" dirty="0"/>
              <a:t>Die Inhalte der Simulationen sind urheberrechtlich geschützte Werke der jeweils dort genannten Autoren. Eine vollständige oder teilweise Übernahme ist nur mit deren ausdrücklichem Einverständnis erlaubt.</a:t>
            </a:r>
          </a:p>
        </p:txBody>
      </p:sp>
      <p:sp>
        <p:nvSpPr>
          <p:cNvPr id="16" name="Textfeld 15"/>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7" name="Textfeld 16">
            <a:hlinkClick r:id="rId8"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8" name="Rechteck 17"/>
          <p:cNvSpPr/>
          <p:nvPr>
            <p:custDataLst>
              <p:tags r:id="rId4"/>
            </p:custDataLst>
          </p:nvPr>
        </p:nvSpPr>
        <p:spPr>
          <a:xfrm>
            <a:off x="63500" y="6324600"/>
            <a:ext cx="17018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0982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ist das bei von Studierenden erstellten Inhalten, z.B. in </a:t>
            </a:r>
            <a:r>
              <a:rPr lang="de-DE" dirty="0" err="1"/>
              <a:t>Casim</a:t>
            </a:r>
            <a:r>
              <a:rPr lang="de-DE" dirty="0"/>
              <a:t>? </a:t>
            </a:r>
            <a:r>
              <a:rPr lang="de-DE" dirty="0" smtClean="0"/>
              <a:t>(3)</a:t>
            </a:r>
            <a:endParaRPr lang="de-DE" dirty="0"/>
          </a:p>
        </p:txBody>
      </p:sp>
      <p:pic>
        <p:nvPicPr>
          <p:cNvPr id="27651" name="Picture 3"/>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3508497" y="1757109"/>
            <a:ext cx="5021394" cy="4693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3" name="Textfeld 12">
            <a:hlinkClick r:id="rId7"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4" name="Rechteck 13"/>
          <p:cNvSpPr/>
          <p:nvPr>
            <p:custDataLst>
              <p:tags r:id="rId4"/>
            </p:custDataLst>
          </p:nvPr>
        </p:nvSpPr>
        <p:spPr>
          <a:xfrm>
            <a:off x="63500" y="6324600"/>
            <a:ext cx="1739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78384827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Wie ist das bei von Studierenden erstellten Inhalten, z.B. in </a:t>
            </a:r>
            <a:r>
              <a:rPr lang="de-DE" dirty="0" err="1" smtClean="0"/>
              <a:t>Casim</a:t>
            </a:r>
            <a:r>
              <a:rPr lang="de-DE" dirty="0" smtClean="0"/>
              <a:t>? (1)</a:t>
            </a:r>
            <a:endParaRPr lang="de-DE" dirty="0"/>
          </a:p>
        </p:txBody>
      </p:sp>
      <p:pic>
        <p:nvPicPr>
          <p:cNvPr id="26626"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043215" y="1754284"/>
            <a:ext cx="5486400" cy="4818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3" name="Textfeld 12">
            <a:hlinkClick r:id="rId7"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4" name="Rechteck 13"/>
          <p:cNvSpPr/>
          <p:nvPr>
            <p:custDataLst>
              <p:tags r:id="rId4"/>
            </p:custDataLst>
          </p:nvPr>
        </p:nvSpPr>
        <p:spPr>
          <a:xfrm>
            <a:off x="63500" y="6324600"/>
            <a:ext cx="1778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735746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Rechteck 278"/>
          <p:cNvSpPr/>
          <p:nvPr/>
        </p:nvSpPr>
        <p:spPr>
          <a:xfrm>
            <a:off x="2987824" y="3717032"/>
            <a:ext cx="3751684"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78" name="Rechteck 277"/>
          <p:cNvSpPr/>
          <p:nvPr/>
        </p:nvSpPr>
        <p:spPr>
          <a:xfrm>
            <a:off x="2555776" y="2636912"/>
            <a:ext cx="576064"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77" name="Rechteck 276"/>
          <p:cNvSpPr/>
          <p:nvPr/>
        </p:nvSpPr>
        <p:spPr>
          <a:xfrm>
            <a:off x="4932040" y="2206896"/>
            <a:ext cx="4032448"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sz="2400" dirty="0"/>
              <a:t>Wer haftet? </a:t>
            </a:r>
            <a:r>
              <a:rPr lang="de-DE" sz="2400" dirty="0" smtClean="0"/>
              <a:t>(Artikel </a:t>
            </a:r>
            <a:r>
              <a:rPr lang="de-DE" sz="2400" dirty="0"/>
              <a:t>34 </a:t>
            </a:r>
            <a:r>
              <a:rPr lang="de-DE" sz="2400" dirty="0" smtClean="0"/>
              <a:t>Grundgesetz)</a:t>
            </a:r>
            <a:endParaRPr lang="de-DE" sz="2400" dirty="0"/>
          </a:p>
        </p:txBody>
      </p:sp>
      <p:sp>
        <p:nvSpPr>
          <p:cNvPr id="3" name="Inhaltsplatzhalter 2"/>
          <p:cNvSpPr>
            <a:spLocks noGrp="1"/>
          </p:cNvSpPr>
          <p:nvPr>
            <p:ph type="body" sz="quarter" idx="10"/>
          </p:nvPr>
        </p:nvSpPr>
        <p:spPr/>
        <p:txBody>
          <a:bodyPr/>
          <a:lstStyle/>
          <a:p>
            <a:pPr algn="just"/>
            <a:r>
              <a:rPr lang="de-DE" dirty="0" smtClean="0"/>
              <a:t>Verletzt </a:t>
            </a:r>
            <a:r>
              <a:rPr lang="de-DE" dirty="0"/>
              <a:t>jemand in Ausübung eines ihm anvertrauten öffentlichen Amtes die </a:t>
            </a:r>
            <a:r>
              <a:rPr lang="de-DE" dirty="0" smtClean="0"/>
              <a:t>… Amtspflicht</a:t>
            </a:r>
            <a:r>
              <a:rPr lang="de-DE" dirty="0"/>
              <a:t>, so trifft die Verantwortlichkeit </a:t>
            </a:r>
            <a:r>
              <a:rPr lang="de-DE" dirty="0" smtClean="0"/>
              <a:t>… </a:t>
            </a:r>
            <a:r>
              <a:rPr lang="de-DE" b="1" dirty="0" smtClean="0">
                <a:solidFill>
                  <a:srgbClr val="FF0000"/>
                </a:solidFill>
              </a:rPr>
              <a:t>die </a:t>
            </a:r>
            <a:r>
              <a:rPr lang="de-DE" b="1" dirty="0">
                <a:solidFill>
                  <a:srgbClr val="FF0000"/>
                </a:solidFill>
              </a:rPr>
              <a:t>Körperschaft, in deren Dienst er steht</a:t>
            </a:r>
            <a:r>
              <a:rPr lang="de-DE" dirty="0"/>
              <a:t>. </a:t>
            </a:r>
            <a:endParaRPr lang="de-DE" dirty="0" smtClean="0"/>
          </a:p>
          <a:p>
            <a:pPr algn="just"/>
            <a:endParaRPr lang="de-DE" dirty="0"/>
          </a:p>
          <a:p>
            <a:pPr algn="just"/>
            <a:r>
              <a:rPr lang="de-DE" dirty="0" smtClean="0"/>
              <a:t>Bei </a:t>
            </a:r>
            <a:r>
              <a:rPr lang="de-DE" b="1" dirty="0">
                <a:solidFill>
                  <a:srgbClr val="FF0000"/>
                </a:solidFill>
              </a:rPr>
              <a:t>Vorsatz oder grober Fahrlässigkeit </a:t>
            </a:r>
            <a:r>
              <a:rPr lang="de-DE" dirty="0"/>
              <a:t>bleibt der Rückgriff vorbehalten. </a:t>
            </a:r>
          </a:p>
        </p:txBody>
      </p:sp>
      <p:sp>
        <p:nvSpPr>
          <p:cNvPr id="25" name="Textfeld 24"/>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eigentlich "Haftung"?</a:t>
            </a:r>
            <a:endParaRPr lang="de-DE" sz="1600" b="1">
              <a:solidFill>
                <a:schemeClr val="lt1"/>
              </a:solidFill>
            </a:endParaRPr>
          </a:p>
        </p:txBody>
      </p:sp>
      <p:sp>
        <p:nvSpPr>
          <p:cNvPr id="26" name="Textfeld 25">
            <a:hlinkClick r:id="rId5"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27" name="Rechteck 26"/>
          <p:cNvSpPr/>
          <p:nvPr>
            <p:custDataLst>
              <p:tags r:id="rId3"/>
            </p:custDataLst>
          </p:nvPr>
        </p:nvSpPr>
        <p:spPr>
          <a:xfrm>
            <a:off x="63500" y="6324600"/>
            <a:ext cx="63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93653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77"/>
                                        </p:tgtEl>
                                        <p:attrNameLst>
                                          <p:attrName>style.visibility</p:attrName>
                                        </p:attrNameLst>
                                      </p:cBhvr>
                                      <p:to>
                                        <p:strVal val="visible"/>
                                      </p:to>
                                    </p:set>
                                    <p:animEffect transition="in" filter="wipe(left)">
                                      <p:cBhvr>
                                        <p:cTn id="13" dur="500"/>
                                        <p:tgtEl>
                                          <p:spTgt spid="27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278"/>
                                        </p:tgtEl>
                                        <p:attrNameLst>
                                          <p:attrName>style.visibility</p:attrName>
                                        </p:attrNameLst>
                                      </p:cBhvr>
                                      <p:to>
                                        <p:strVal val="visible"/>
                                      </p:to>
                                    </p:set>
                                    <p:animEffect transition="in" filter="wipe(left)">
                                      <p:cBhvr>
                                        <p:cTn id="17" dur="500"/>
                                        <p:tgtEl>
                                          <p:spTgt spid="27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79"/>
                                        </p:tgtEl>
                                        <p:attrNameLst>
                                          <p:attrName>style.visibility</p:attrName>
                                        </p:attrNameLst>
                                      </p:cBhvr>
                                      <p:to>
                                        <p:strVal val="visible"/>
                                      </p:to>
                                    </p:set>
                                    <p:animEffect transition="in" filter="wipe(left)">
                                      <p:cBhvr>
                                        <p:cTn id="28"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 grpId="0" animBg="1"/>
      <p:bldP spid="278" grpId="0" animBg="1"/>
      <p:bldP spid="277" grpId="0" animBg="1"/>
      <p:bldP spid="3" grpId="0" uiExpand="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ist das bei von Studierenden erstellten Inhalten, z.B. in </a:t>
            </a:r>
            <a:r>
              <a:rPr lang="de-DE" dirty="0" err="1"/>
              <a:t>Casim</a:t>
            </a:r>
            <a:r>
              <a:rPr lang="de-DE" dirty="0"/>
              <a:t>? </a:t>
            </a:r>
            <a:r>
              <a:rPr lang="de-DE" dirty="0" smtClean="0"/>
              <a:t>(2)</a:t>
            </a:r>
            <a:endParaRPr lang="de-DE" dirty="0"/>
          </a:p>
        </p:txBody>
      </p:sp>
      <p:pic>
        <p:nvPicPr>
          <p:cNvPr id="32770" name="Picture 2"/>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454" t="7695" r="1486" b="6017"/>
          <a:stretch/>
        </p:blipFill>
        <p:spPr bwMode="auto">
          <a:xfrm>
            <a:off x="2710870" y="1530119"/>
            <a:ext cx="5902145" cy="506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8102968" y="1494829"/>
            <a:ext cx="265876" cy="282114"/>
          </a:xfrm>
          <a:prstGeom prst="rect">
            <a:avLst/>
          </a:prstGeom>
          <a:no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pic>
        <p:nvPicPr>
          <p:cNvPr id="13" name="Picture 2"/>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1042" t="8930" r="11599"/>
          <a:stretch/>
        </p:blipFill>
        <p:spPr bwMode="auto">
          <a:xfrm>
            <a:off x="2444995" y="1603248"/>
            <a:ext cx="6373135" cy="4632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444995" y="5838113"/>
            <a:ext cx="5915734" cy="199407"/>
          </a:xfrm>
          <a:prstGeom prst="rect">
            <a:avLst/>
          </a:prstGeom>
          <a:noFill/>
          <a:ln w="762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108"/>
              </a:spcBef>
              <a:spcAft>
                <a:spcPts val="1108"/>
              </a:spcAft>
            </a:pPr>
            <a:endParaRPr lang="de-DE" sz="2031" dirty="0"/>
          </a:p>
        </p:txBody>
      </p:sp>
      <p:sp>
        <p:nvSpPr>
          <p:cNvPr id="15" name="Rechteck 14"/>
          <p:cNvSpPr/>
          <p:nvPr/>
        </p:nvSpPr>
        <p:spPr>
          <a:xfrm>
            <a:off x="2543995" y="2631373"/>
            <a:ext cx="6274135" cy="1694207"/>
          </a:xfrm>
          <a:prstGeom prst="rect">
            <a:avLst/>
          </a:prstGeom>
          <a:solidFill>
            <a:schemeClr val="bg1"/>
          </a:solidFill>
          <a:ln w="76200">
            <a:solidFill>
              <a:srgbClr val="C00000"/>
            </a:solidFill>
          </a:ln>
        </p:spPr>
        <p:txBody>
          <a:bodyPr wrap="square" lIns="332308" tIns="332308" rIns="332308" bIns="332308">
            <a:spAutoFit/>
          </a:bodyPr>
          <a:lstStyle/>
          <a:p>
            <a:pPr algn="just"/>
            <a:r>
              <a:rPr lang="de-DE" sz="1662" dirty="0"/>
              <a:t>Die Inhalte der Simulationen sind urheberrechtlich geschützte Werke der jeweils dort genannten Autoren. Eine vollständige oder teilweise Übernahme ist nur mit deren ausdrücklichem Einverständnis erlaubt.</a:t>
            </a:r>
          </a:p>
        </p:txBody>
      </p:sp>
      <p:sp>
        <p:nvSpPr>
          <p:cNvPr id="16" name="Textfeld 15"/>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7" name="Textfeld 16">
            <a:hlinkClick r:id="rId8"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8" name="Rechteck 17"/>
          <p:cNvSpPr/>
          <p:nvPr>
            <p:custDataLst>
              <p:tags r:id="rId4"/>
            </p:custDataLst>
          </p:nvPr>
        </p:nvSpPr>
        <p:spPr>
          <a:xfrm>
            <a:off x="63500" y="6324600"/>
            <a:ext cx="1803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33714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tIns="482600"/>
          <a:lstStyle/>
          <a:p>
            <a:r>
              <a:rPr lang="de-DE" dirty="0"/>
              <a:t>Wie ist das bei von Studierenden erstellten Inhalten, z.B. in </a:t>
            </a:r>
            <a:r>
              <a:rPr lang="de-DE" dirty="0" err="1"/>
              <a:t>Casim</a:t>
            </a:r>
            <a:r>
              <a:rPr lang="de-DE" dirty="0"/>
              <a:t>? </a:t>
            </a:r>
            <a:r>
              <a:rPr lang="de-DE" dirty="0" smtClean="0"/>
              <a:t>(3)</a:t>
            </a:r>
            <a:endParaRPr lang="de-DE" dirty="0"/>
          </a:p>
        </p:txBody>
      </p:sp>
      <p:pic>
        <p:nvPicPr>
          <p:cNvPr id="27651" name="Picture 3"/>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3508497" y="1757109"/>
            <a:ext cx="5021394" cy="4693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custDataLst>
              <p:tags r:id="rId2"/>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gilt bei Rechtsverletzungen durch Studenten?</a:t>
            </a:r>
            <a:endParaRPr lang="de-DE" sz="1600" b="1">
              <a:solidFill>
                <a:schemeClr val="lt1"/>
              </a:solidFill>
            </a:endParaRPr>
          </a:p>
        </p:txBody>
      </p:sp>
      <p:sp>
        <p:nvSpPr>
          <p:cNvPr id="13" name="Textfeld 12">
            <a:hlinkClick r:id="rId7" action="ppaction://hlinksldjump"/>
          </p:cNvPr>
          <p:cNvSpPr txBox="1"/>
          <p:nvPr>
            <p:custDataLst>
              <p:tags r:id="rId3"/>
            </p:custDataLst>
          </p:nvPr>
        </p:nvSpPr>
        <p:spPr>
          <a:xfrm>
            <a:off x="0" y="47752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Studenten</a:t>
            </a:r>
            <a:endParaRPr lang="de-DE" sz="1600" b="1">
              <a:solidFill>
                <a:schemeClr val="lt1"/>
              </a:solidFill>
            </a:endParaRPr>
          </a:p>
        </p:txBody>
      </p:sp>
      <p:sp>
        <p:nvSpPr>
          <p:cNvPr id="14" name="Rechteck 13"/>
          <p:cNvSpPr/>
          <p:nvPr>
            <p:custDataLst>
              <p:tags r:id="rId4"/>
            </p:custDataLst>
          </p:nvPr>
        </p:nvSpPr>
        <p:spPr>
          <a:xfrm>
            <a:off x="63500" y="6324600"/>
            <a:ext cx="1841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160121093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10</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ist bei ePrüfungen zu beachten?</a:t>
            </a:r>
            <a:endParaRPr lang="de-DE"/>
          </a:p>
        </p:txBody>
      </p:sp>
      <p:sp>
        <p:nvSpPr>
          <p:cNvPr id="9" name="Textfeld 8">
            <a:hlinkClick r:id="rId5"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0" name="Rechteck 9"/>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84922572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beursken\AppData\Local\Microsoft\Windows\Temporary Internet Files\Content.IE5\ZLC98C8K\MP900390168[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2411759" y="0"/>
            <a:ext cx="6732241"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Warum wird </a:t>
            </a:r>
            <a:r>
              <a:rPr lang="de-DE" b="1" dirty="0" smtClean="0">
                <a:solidFill>
                  <a:srgbClr val="C00000"/>
                </a:solidFill>
              </a:rPr>
              <a:t>so viel Aufwand </a:t>
            </a:r>
            <a:r>
              <a:rPr lang="de-DE" dirty="0" smtClean="0"/>
              <a:t/>
            </a:r>
            <a:br>
              <a:rPr lang="de-DE" dirty="0" smtClean="0"/>
            </a:br>
            <a:r>
              <a:rPr lang="de-DE" dirty="0" smtClean="0"/>
              <a:t>bei Prüfungen getrieben?</a:t>
            </a:r>
            <a:endParaRPr lang="de-DE" dirty="0"/>
          </a:p>
        </p:txBody>
      </p:sp>
      <p:graphicFrame>
        <p:nvGraphicFramePr>
          <p:cNvPr id="12" name="Inhaltsplatzhalter 11"/>
          <p:cNvGraphicFramePr>
            <a:graphicFrameLocks noGrp="1"/>
          </p:cNvGraphicFramePr>
          <p:nvPr>
            <p:ph idx="1"/>
            <p:extLst/>
          </p:nvPr>
        </p:nvGraphicFramePr>
        <p:xfrm>
          <a:off x="2483769" y="1740877"/>
          <a:ext cx="6408712" cy="46127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Textfeld 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0" name="Textfeld 9">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1" name="Rechteck 10"/>
          <p:cNvSpPr/>
          <p:nvPr>
            <p:custDataLst>
              <p:tags r:id="rId3"/>
            </p:custDataLst>
          </p:nvPr>
        </p:nvSpPr>
        <p:spPr>
          <a:xfrm>
            <a:off x="63500" y="6324600"/>
            <a:ext cx="18796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1857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graphicEl>
                                              <a:dgm id="{C29EB3D7-D71B-48D5-8B72-3AEDA6C81F76}"/>
                                            </p:graphicEl>
                                          </p:spTgt>
                                        </p:tgtEl>
                                        <p:attrNameLst>
                                          <p:attrName>style.visibility</p:attrName>
                                        </p:attrNameLst>
                                      </p:cBhvr>
                                      <p:to>
                                        <p:strVal val="visible"/>
                                      </p:to>
                                    </p:set>
                                    <p:animEffect transition="in" filter="fade">
                                      <p:cBhvr>
                                        <p:cTn id="7" dur="500"/>
                                        <p:tgtEl>
                                          <p:spTgt spid="12">
                                            <p:graphicEl>
                                              <a:dgm id="{C29EB3D7-D71B-48D5-8B72-3AEDA6C81F7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graphicEl>
                                              <a:dgm id="{784B1F4B-A9FD-4387-8F9E-5CC853EA4B1F}"/>
                                            </p:graphicEl>
                                          </p:spTgt>
                                        </p:tgtEl>
                                        <p:attrNameLst>
                                          <p:attrName>style.visibility</p:attrName>
                                        </p:attrNameLst>
                                      </p:cBhvr>
                                      <p:to>
                                        <p:strVal val="visible"/>
                                      </p:to>
                                    </p:set>
                                    <p:animEffect transition="in" filter="fade">
                                      <p:cBhvr>
                                        <p:cTn id="12" dur="500"/>
                                        <p:tgtEl>
                                          <p:spTgt spid="12">
                                            <p:graphicEl>
                                              <a:dgm id="{784B1F4B-A9FD-4387-8F9E-5CC853EA4B1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Woraus ergibt sich die besondere </a:t>
            </a:r>
            <a:br>
              <a:rPr lang="de-DE" dirty="0" smtClean="0"/>
            </a:br>
            <a:r>
              <a:rPr lang="de-DE" b="1" dirty="0" smtClean="0">
                <a:solidFill>
                  <a:srgbClr val="C00000"/>
                </a:solidFill>
              </a:rPr>
              <a:t>rechtliche Bedeutung </a:t>
            </a:r>
            <a:r>
              <a:rPr lang="de-DE" dirty="0" smtClean="0"/>
              <a:t>von Prüfungen? </a:t>
            </a:r>
            <a:endParaRPr lang="de-DE" dirty="0"/>
          </a:p>
        </p:txBody>
      </p:sp>
      <p:sp>
        <p:nvSpPr>
          <p:cNvPr id="3" name="Inhaltsplatzhalter 2"/>
          <p:cNvSpPr>
            <a:spLocks noGrp="1"/>
          </p:cNvSpPr>
          <p:nvPr>
            <p:ph type="body" sz="quarter" idx="10"/>
          </p:nvPr>
        </p:nvSpPr>
        <p:spPr>
          <a:xfrm>
            <a:off x="2611404" y="2060848"/>
            <a:ext cx="6397692" cy="2952327"/>
          </a:xfrm>
          <a:solidFill>
            <a:schemeClr val="bg2"/>
          </a:solidFill>
          <a:ln w="57150">
            <a:solidFill>
              <a:schemeClr val="tx1"/>
            </a:solidFill>
          </a:ln>
        </p:spPr>
        <p:txBody>
          <a:bodyPr lIns="216000" tIns="216000" rIns="216000" bIns="216000"/>
          <a:lstStyle/>
          <a:p>
            <a:pPr algn="ctr"/>
            <a:r>
              <a:rPr lang="de-DE" sz="2400" b="1" dirty="0">
                <a:solidFill>
                  <a:srgbClr val="C00000"/>
                </a:solidFill>
              </a:rPr>
              <a:t>Art. 12 Abs. 1 </a:t>
            </a:r>
            <a:r>
              <a:rPr lang="de-DE" sz="2400" b="1" dirty="0" smtClean="0">
                <a:solidFill>
                  <a:srgbClr val="C00000"/>
                </a:solidFill>
              </a:rPr>
              <a:t>Grundgesetz</a:t>
            </a:r>
          </a:p>
          <a:p>
            <a:r>
              <a:rPr lang="de-DE" sz="2400" dirty="0" smtClean="0"/>
              <a:t>Alle Deutschen haben das Recht, Beruf, Arbeitsplatz und Ausbildungsstätte </a:t>
            </a:r>
            <a:r>
              <a:rPr lang="de-DE" sz="2400" b="1" u="sng" dirty="0" smtClean="0">
                <a:solidFill>
                  <a:srgbClr val="C00000"/>
                </a:solidFill>
              </a:rPr>
              <a:t>frei zu wählen</a:t>
            </a:r>
            <a:r>
              <a:rPr lang="de-DE" sz="2400" dirty="0" smtClean="0"/>
              <a:t>. Die Berufsausübung kann durch Gesetz oder auf Grund eines Gesetzes geregelt werden.</a:t>
            </a:r>
            <a:endParaRPr lang="de-DE" sz="2400" dirty="0"/>
          </a:p>
        </p:txBody>
      </p:sp>
      <p:sp>
        <p:nvSpPr>
          <p:cNvPr id="10" name="Textfeld 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1" name="Textfeld 10">
            <a:hlinkClick r:id="rId5"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2" name="Rechteck 11"/>
          <p:cNvSpPr/>
          <p:nvPr>
            <p:custDataLst>
              <p:tags r:id="rId3"/>
            </p:custDataLst>
          </p:nvPr>
        </p:nvSpPr>
        <p:spPr>
          <a:xfrm>
            <a:off x="63500" y="6324600"/>
            <a:ext cx="19177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1661736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ursken\AppData\Local\Microsoft\Windows\Temporary Internet Files\Content.IE5\ZLC98C8K\MP900402766[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r="1959"/>
          <a:stretch/>
        </p:blipFill>
        <p:spPr bwMode="auto">
          <a:xfrm>
            <a:off x="2411759" y="-2"/>
            <a:ext cx="6912769" cy="68866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eursken\AppData\Local\Microsoft\Windows\Temporary Internet Files\Content.IE5\P3LYE7DJ\MP900404986[1].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r="2041"/>
          <a:stretch/>
        </p:blipFill>
        <p:spPr bwMode="auto">
          <a:xfrm>
            <a:off x="2411760" y="-1"/>
            <a:ext cx="6912768" cy="688668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Warum wollen wir überhaupt </a:t>
            </a:r>
            <a:br>
              <a:rPr lang="de-DE" dirty="0" smtClean="0"/>
            </a:br>
            <a:r>
              <a:rPr lang="de-DE" b="1" dirty="0" smtClean="0">
                <a:solidFill>
                  <a:srgbClr val="C00000"/>
                </a:solidFill>
              </a:rPr>
              <a:t>Prüfungen am Computer</a:t>
            </a:r>
            <a:r>
              <a:rPr lang="de-DE" dirty="0" smtClean="0"/>
              <a:t>?</a:t>
            </a:r>
            <a:endParaRPr lang="de-DE" dirty="0"/>
          </a:p>
        </p:txBody>
      </p:sp>
      <p:graphicFrame>
        <p:nvGraphicFramePr>
          <p:cNvPr id="10" name="Inhaltsplatzhalter 9"/>
          <p:cNvGraphicFramePr>
            <a:graphicFrameLocks noGrp="1"/>
          </p:cNvGraphicFramePr>
          <p:nvPr>
            <p:ph idx="1"/>
            <p:extLst/>
          </p:nvPr>
        </p:nvGraphicFramePr>
        <p:xfrm>
          <a:off x="2484438" y="1341438"/>
          <a:ext cx="6540500" cy="5400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Textfeld 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1" name="Textfeld 10">
            <a:hlinkClick r:id="rId12"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2" name="Rechteck 11"/>
          <p:cNvSpPr/>
          <p:nvPr>
            <p:custDataLst>
              <p:tags r:id="rId3"/>
            </p:custDataLst>
          </p:nvPr>
        </p:nvSpPr>
        <p:spPr>
          <a:xfrm>
            <a:off x="63500" y="6324600"/>
            <a:ext cx="19558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32844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graphicEl>
                                              <a:dgm id="{503BF1A5-DAA8-4B7E-8058-02F312F8EF2D}"/>
                                            </p:graphicEl>
                                          </p:spTgt>
                                        </p:tgtEl>
                                        <p:attrNameLst>
                                          <p:attrName>style.visibility</p:attrName>
                                        </p:attrNameLst>
                                      </p:cBhvr>
                                      <p:to>
                                        <p:strVal val="visible"/>
                                      </p:to>
                                    </p:set>
                                    <p:animEffect transition="in" filter="fade">
                                      <p:cBhvr>
                                        <p:cTn id="17" dur="1000"/>
                                        <p:tgtEl>
                                          <p:spTgt spid="10">
                                            <p:graphicEl>
                                              <a:dgm id="{503BF1A5-DAA8-4B7E-8058-02F312F8EF2D}"/>
                                            </p:graphicEl>
                                          </p:spTgt>
                                        </p:tgtEl>
                                      </p:cBhvr>
                                    </p:animEffect>
                                    <p:anim calcmode="lin" valueType="num">
                                      <p:cBhvr>
                                        <p:cTn id="18" dur="1000" fill="hold"/>
                                        <p:tgtEl>
                                          <p:spTgt spid="10">
                                            <p:graphicEl>
                                              <a:dgm id="{503BF1A5-DAA8-4B7E-8058-02F312F8EF2D}"/>
                                            </p:graphicEl>
                                          </p:spTgt>
                                        </p:tgtEl>
                                        <p:attrNameLst>
                                          <p:attrName>ppt_x</p:attrName>
                                        </p:attrNameLst>
                                      </p:cBhvr>
                                      <p:tavLst>
                                        <p:tav tm="0">
                                          <p:val>
                                            <p:strVal val="#ppt_x"/>
                                          </p:val>
                                        </p:tav>
                                        <p:tav tm="100000">
                                          <p:val>
                                            <p:strVal val="#ppt_x"/>
                                          </p:val>
                                        </p:tav>
                                      </p:tavLst>
                                    </p:anim>
                                    <p:anim calcmode="lin" valueType="num">
                                      <p:cBhvr>
                                        <p:cTn id="19" dur="1000" fill="hold"/>
                                        <p:tgtEl>
                                          <p:spTgt spid="10">
                                            <p:graphicEl>
                                              <a:dgm id="{503BF1A5-DAA8-4B7E-8058-02F312F8EF2D}"/>
                                            </p:graphic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graphicEl>
                                              <a:dgm id="{3D870AD5-C032-4B85-B708-A30CE25B7DC6}"/>
                                            </p:graphicEl>
                                          </p:spTgt>
                                        </p:tgtEl>
                                        <p:attrNameLst>
                                          <p:attrName>style.visibility</p:attrName>
                                        </p:attrNameLst>
                                      </p:cBhvr>
                                      <p:to>
                                        <p:strVal val="visible"/>
                                      </p:to>
                                    </p:set>
                                    <p:animEffect transition="in" filter="fade">
                                      <p:cBhvr>
                                        <p:cTn id="24" dur="1000"/>
                                        <p:tgtEl>
                                          <p:spTgt spid="10">
                                            <p:graphicEl>
                                              <a:dgm id="{3D870AD5-C032-4B85-B708-A30CE25B7DC6}"/>
                                            </p:graphicEl>
                                          </p:spTgt>
                                        </p:tgtEl>
                                      </p:cBhvr>
                                    </p:animEffect>
                                    <p:anim calcmode="lin" valueType="num">
                                      <p:cBhvr>
                                        <p:cTn id="25" dur="1000" fill="hold"/>
                                        <p:tgtEl>
                                          <p:spTgt spid="10">
                                            <p:graphicEl>
                                              <a:dgm id="{3D870AD5-C032-4B85-B708-A30CE25B7DC6}"/>
                                            </p:graphicEl>
                                          </p:spTgt>
                                        </p:tgtEl>
                                        <p:attrNameLst>
                                          <p:attrName>ppt_x</p:attrName>
                                        </p:attrNameLst>
                                      </p:cBhvr>
                                      <p:tavLst>
                                        <p:tav tm="0">
                                          <p:val>
                                            <p:strVal val="#ppt_x"/>
                                          </p:val>
                                        </p:tav>
                                        <p:tav tm="100000">
                                          <p:val>
                                            <p:strVal val="#ppt_x"/>
                                          </p:val>
                                        </p:tav>
                                      </p:tavLst>
                                    </p:anim>
                                    <p:anim calcmode="lin" valueType="num">
                                      <p:cBhvr>
                                        <p:cTn id="26" dur="1000" fill="hold"/>
                                        <p:tgtEl>
                                          <p:spTgt spid="10">
                                            <p:graphicEl>
                                              <a:dgm id="{3D870AD5-C032-4B85-B708-A30CE25B7DC6}"/>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graphicEl>
                                              <a:dgm id="{C8090D6B-A711-4E24-B65F-90A529A56F57}"/>
                                            </p:graphicEl>
                                          </p:spTgt>
                                        </p:tgtEl>
                                        <p:attrNameLst>
                                          <p:attrName>style.visibility</p:attrName>
                                        </p:attrNameLst>
                                      </p:cBhvr>
                                      <p:to>
                                        <p:strVal val="visible"/>
                                      </p:to>
                                    </p:set>
                                    <p:animEffect transition="in" filter="fade">
                                      <p:cBhvr>
                                        <p:cTn id="31" dur="1000"/>
                                        <p:tgtEl>
                                          <p:spTgt spid="10">
                                            <p:graphicEl>
                                              <a:dgm id="{C8090D6B-A711-4E24-B65F-90A529A56F57}"/>
                                            </p:graphicEl>
                                          </p:spTgt>
                                        </p:tgtEl>
                                      </p:cBhvr>
                                    </p:animEffect>
                                    <p:anim calcmode="lin" valueType="num">
                                      <p:cBhvr>
                                        <p:cTn id="32" dur="1000" fill="hold"/>
                                        <p:tgtEl>
                                          <p:spTgt spid="10">
                                            <p:graphicEl>
                                              <a:dgm id="{C8090D6B-A711-4E24-B65F-90A529A56F57}"/>
                                            </p:graphicEl>
                                          </p:spTgt>
                                        </p:tgtEl>
                                        <p:attrNameLst>
                                          <p:attrName>ppt_x</p:attrName>
                                        </p:attrNameLst>
                                      </p:cBhvr>
                                      <p:tavLst>
                                        <p:tav tm="0">
                                          <p:val>
                                            <p:strVal val="#ppt_x"/>
                                          </p:val>
                                        </p:tav>
                                        <p:tav tm="100000">
                                          <p:val>
                                            <p:strVal val="#ppt_x"/>
                                          </p:val>
                                        </p:tav>
                                      </p:tavLst>
                                    </p:anim>
                                    <p:anim calcmode="lin" valueType="num">
                                      <p:cBhvr>
                                        <p:cTn id="33" dur="1000" fill="hold"/>
                                        <p:tgtEl>
                                          <p:spTgt spid="10">
                                            <p:graphicEl>
                                              <a:dgm id="{C8090D6B-A711-4E24-B65F-90A529A56F57}"/>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0">
                                            <p:graphicEl>
                                              <a:dgm id="{94002127-54AA-4C31-9A92-B5C4A483BC0D}"/>
                                            </p:graphicEl>
                                          </p:spTgt>
                                        </p:tgtEl>
                                        <p:attrNameLst>
                                          <p:attrName>style.visibility</p:attrName>
                                        </p:attrNameLst>
                                      </p:cBhvr>
                                      <p:to>
                                        <p:strVal val="visible"/>
                                      </p:to>
                                    </p:set>
                                    <p:animEffect transition="in" filter="fade">
                                      <p:cBhvr>
                                        <p:cTn id="38" dur="1000"/>
                                        <p:tgtEl>
                                          <p:spTgt spid="10">
                                            <p:graphicEl>
                                              <a:dgm id="{94002127-54AA-4C31-9A92-B5C4A483BC0D}"/>
                                            </p:graphicEl>
                                          </p:spTgt>
                                        </p:tgtEl>
                                      </p:cBhvr>
                                    </p:animEffect>
                                    <p:anim calcmode="lin" valueType="num">
                                      <p:cBhvr>
                                        <p:cTn id="39" dur="1000" fill="hold"/>
                                        <p:tgtEl>
                                          <p:spTgt spid="10">
                                            <p:graphicEl>
                                              <a:dgm id="{94002127-54AA-4C31-9A92-B5C4A483BC0D}"/>
                                            </p:graphicEl>
                                          </p:spTgt>
                                        </p:tgtEl>
                                        <p:attrNameLst>
                                          <p:attrName>ppt_x</p:attrName>
                                        </p:attrNameLst>
                                      </p:cBhvr>
                                      <p:tavLst>
                                        <p:tav tm="0">
                                          <p:val>
                                            <p:strVal val="#ppt_x"/>
                                          </p:val>
                                        </p:tav>
                                        <p:tav tm="100000">
                                          <p:val>
                                            <p:strVal val="#ppt_x"/>
                                          </p:val>
                                        </p:tav>
                                      </p:tavLst>
                                    </p:anim>
                                    <p:anim calcmode="lin" valueType="num">
                                      <p:cBhvr>
                                        <p:cTn id="40" dur="1000" fill="hold"/>
                                        <p:tgtEl>
                                          <p:spTgt spid="10">
                                            <p:graphicEl>
                                              <a:dgm id="{94002127-54AA-4C31-9A92-B5C4A483BC0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beursken\AppData\Local\Microsoft\Windows\Temporary Internet Files\Content.IE5\7RP2EG8H\MP900400912[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r="7055"/>
          <a:stretch/>
        </p:blipFill>
        <p:spPr bwMode="auto">
          <a:xfrm>
            <a:off x="2368285" y="-3"/>
            <a:ext cx="6812227" cy="685800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Program Files\Microsoft Office\MEDIA\CAGCAT10\j0302827.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r="7055"/>
          <a:stretch/>
        </p:blipFill>
        <p:spPr bwMode="auto">
          <a:xfrm>
            <a:off x="2368285" y="-2"/>
            <a:ext cx="6812227" cy="685800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eursken\AppData\Local\Microsoft\Windows\Temporary Internet Files\Content.IE5\ZLC98C8K\MP900409270[1].jpg"/>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309" r="7063"/>
          <a:stretch/>
        </p:blipFill>
        <p:spPr bwMode="auto">
          <a:xfrm>
            <a:off x="2339753" y="-1"/>
            <a:ext cx="684076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beursken\AppData\Local\Microsoft\Windows\Temporary Internet Files\Content.IE5\ZLC98C8K\MP900341513[1].jpg"/>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2368285" y="0"/>
            <a:ext cx="681222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Welche </a:t>
            </a:r>
            <a:r>
              <a:rPr lang="de-DE" b="1" dirty="0" smtClean="0">
                <a:solidFill>
                  <a:srgbClr val="C00000"/>
                </a:solidFill>
              </a:rPr>
              <a:t>Einsatzmöglichkeiten von </a:t>
            </a:r>
            <a:br>
              <a:rPr lang="de-DE" b="1" dirty="0" smtClean="0">
                <a:solidFill>
                  <a:srgbClr val="C00000"/>
                </a:solidFill>
              </a:rPr>
            </a:br>
            <a:r>
              <a:rPr lang="de-DE" b="1" dirty="0" smtClean="0">
                <a:solidFill>
                  <a:srgbClr val="C00000"/>
                </a:solidFill>
              </a:rPr>
              <a:t>Computern </a:t>
            </a:r>
            <a:r>
              <a:rPr lang="de-DE" dirty="0" smtClean="0"/>
              <a:t>sind zu unterscheiden?</a:t>
            </a:r>
            <a:endParaRPr lang="de-DE" dirty="0"/>
          </a:p>
        </p:txBody>
      </p:sp>
      <p:graphicFrame>
        <p:nvGraphicFramePr>
          <p:cNvPr id="10" name="Inhaltsplatzhalter 9"/>
          <p:cNvGraphicFramePr>
            <a:graphicFrameLocks noGrp="1"/>
          </p:cNvGraphicFramePr>
          <p:nvPr>
            <p:ph idx="1"/>
            <p:extLst/>
          </p:nvPr>
        </p:nvGraphicFramePr>
        <p:xfrm>
          <a:off x="2483769" y="1740877"/>
          <a:ext cx="6408712" cy="461275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9" name="Textfeld 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1" name="Textfeld 10">
            <a:hlinkClick r:id="rId14"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2" name="Rechteck 11"/>
          <p:cNvSpPr/>
          <p:nvPr>
            <p:custDataLst>
              <p:tags r:id="rId3"/>
            </p:custDataLst>
          </p:nvPr>
        </p:nvSpPr>
        <p:spPr>
          <a:xfrm>
            <a:off x="63500" y="6324600"/>
            <a:ext cx="19939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16855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graphicEl>
                                              <a:dgm id="{DE8C165C-05C5-45A1-94EB-0B0CC46D5B05}"/>
                                            </p:graphicEl>
                                          </p:spTgt>
                                        </p:tgtEl>
                                        <p:attrNameLst>
                                          <p:attrName>style.visibility</p:attrName>
                                        </p:attrNameLst>
                                      </p:cBhvr>
                                      <p:to>
                                        <p:strVal val="visible"/>
                                      </p:to>
                                    </p:set>
                                    <p:animEffect transition="in" filter="fade">
                                      <p:cBhvr>
                                        <p:cTn id="7" dur="1000"/>
                                        <p:tgtEl>
                                          <p:spTgt spid="10">
                                            <p:graphicEl>
                                              <a:dgm id="{DE8C165C-05C5-45A1-94EB-0B0CC46D5B05}"/>
                                            </p:graphicEl>
                                          </p:spTgt>
                                        </p:tgtEl>
                                      </p:cBhvr>
                                    </p:animEffect>
                                    <p:anim calcmode="lin" valueType="num">
                                      <p:cBhvr>
                                        <p:cTn id="8" dur="1000" fill="hold"/>
                                        <p:tgtEl>
                                          <p:spTgt spid="10">
                                            <p:graphicEl>
                                              <a:dgm id="{DE8C165C-05C5-45A1-94EB-0B0CC46D5B05}"/>
                                            </p:graphicEl>
                                          </p:spTgt>
                                        </p:tgtEl>
                                        <p:attrNameLst>
                                          <p:attrName>ppt_x</p:attrName>
                                        </p:attrNameLst>
                                      </p:cBhvr>
                                      <p:tavLst>
                                        <p:tav tm="0">
                                          <p:val>
                                            <p:strVal val="#ppt_x"/>
                                          </p:val>
                                        </p:tav>
                                        <p:tav tm="100000">
                                          <p:val>
                                            <p:strVal val="#ppt_x"/>
                                          </p:val>
                                        </p:tav>
                                      </p:tavLst>
                                    </p:anim>
                                    <p:anim calcmode="lin" valueType="num">
                                      <p:cBhvr>
                                        <p:cTn id="9" dur="1000" fill="hold"/>
                                        <p:tgtEl>
                                          <p:spTgt spid="10">
                                            <p:graphicEl>
                                              <a:dgm id="{DE8C165C-05C5-45A1-94EB-0B0CC46D5B05}"/>
                                            </p:graphicEl>
                                          </p:spTgt>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fade">
                                      <p:cBhvr>
                                        <p:cTn id="12" dur="5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graphicEl>
                                              <a:dgm id="{37FF6884-A1F3-49D7-A4E1-3BCCB0A5BB32}"/>
                                            </p:graphicEl>
                                          </p:spTgt>
                                        </p:tgtEl>
                                        <p:attrNameLst>
                                          <p:attrName>style.visibility</p:attrName>
                                        </p:attrNameLst>
                                      </p:cBhvr>
                                      <p:to>
                                        <p:strVal val="visible"/>
                                      </p:to>
                                    </p:set>
                                    <p:animEffect transition="in" filter="fade">
                                      <p:cBhvr>
                                        <p:cTn id="17" dur="1000"/>
                                        <p:tgtEl>
                                          <p:spTgt spid="10">
                                            <p:graphicEl>
                                              <a:dgm id="{37FF6884-A1F3-49D7-A4E1-3BCCB0A5BB32}"/>
                                            </p:graphicEl>
                                          </p:spTgt>
                                        </p:tgtEl>
                                      </p:cBhvr>
                                    </p:animEffect>
                                    <p:anim calcmode="lin" valueType="num">
                                      <p:cBhvr>
                                        <p:cTn id="18" dur="1000" fill="hold"/>
                                        <p:tgtEl>
                                          <p:spTgt spid="10">
                                            <p:graphicEl>
                                              <a:dgm id="{37FF6884-A1F3-49D7-A4E1-3BCCB0A5BB32}"/>
                                            </p:graphicEl>
                                          </p:spTgt>
                                        </p:tgtEl>
                                        <p:attrNameLst>
                                          <p:attrName>ppt_x</p:attrName>
                                        </p:attrNameLst>
                                      </p:cBhvr>
                                      <p:tavLst>
                                        <p:tav tm="0">
                                          <p:val>
                                            <p:strVal val="#ppt_x"/>
                                          </p:val>
                                        </p:tav>
                                        <p:tav tm="100000">
                                          <p:val>
                                            <p:strVal val="#ppt_x"/>
                                          </p:val>
                                        </p:tav>
                                      </p:tavLst>
                                    </p:anim>
                                    <p:anim calcmode="lin" valueType="num">
                                      <p:cBhvr>
                                        <p:cTn id="19" dur="1000" fill="hold"/>
                                        <p:tgtEl>
                                          <p:spTgt spid="10">
                                            <p:graphicEl>
                                              <a:dgm id="{37FF6884-A1F3-49D7-A4E1-3BCCB0A5BB32}"/>
                                            </p:graphic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graphicEl>
                                              <a:dgm id="{9DDA0BF7-21E1-4020-8D0C-D59A9707E296}"/>
                                            </p:graphicEl>
                                          </p:spTgt>
                                        </p:tgtEl>
                                        <p:attrNameLst>
                                          <p:attrName>style.visibility</p:attrName>
                                        </p:attrNameLst>
                                      </p:cBhvr>
                                      <p:to>
                                        <p:strVal val="visible"/>
                                      </p:to>
                                    </p:set>
                                    <p:animEffect transition="in" filter="fade">
                                      <p:cBhvr>
                                        <p:cTn id="22" dur="1000"/>
                                        <p:tgtEl>
                                          <p:spTgt spid="10">
                                            <p:graphicEl>
                                              <a:dgm id="{9DDA0BF7-21E1-4020-8D0C-D59A9707E296}"/>
                                            </p:graphicEl>
                                          </p:spTgt>
                                        </p:tgtEl>
                                      </p:cBhvr>
                                    </p:animEffect>
                                    <p:anim calcmode="lin" valueType="num">
                                      <p:cBhvr>
                                        <p:cTn id="23" dur="1000" fill="hold"/>
                                        <p:tgtEl>
                                          <p:spTgt spid="10">
                                            <p:graphicEl>
                                              <a:dgm id="{9DDA0BF7-21E1-4020-8D0C-D59A9707E296}"/>
                                            </p:graphicEl>
                                          </p:spTgt>
                                        </p:tgtEl>
                                        <p:attrNameLst>
                                          <p:attrName>ppt_x</p:attrName>
                                        </p:attrNameLst>
                                      </p:cBhvr>
                                      <p:tavLst>
                                        <p:tav tm="0">
                                          <p:val>
                                            <p:strVal val="#ppt_x"/>
                                          </p:val>
                                        </p:tav>
                                        <p:tav tm="100000">
                                          <p:val>
                                            <p:strVal val="#ppt_x"/>
                                          </p:val>
                                        </p:tav>
                                      </p:tavLst>
                                    </p:anim>
                                    <p:anim calcmode="lin" valueType="num">
                                      <p:cBhvr>
                                        <p:cTn id="24" dur="1000" fill="hold"/>
                                        <p:tgtEl>
                                          <p:spTgt spid="10">
                                            <p:graphicEl>
                                              <a:dgm id="{9DDA0BF7-21E1-4020-8D0C-D59A9707E296}"/>
                                            </p:graphicEl>
                                          </p:spTgt>
                                        </p:tgtEl>
                                        <p:attrNameLst>
                                          <p:attrName>ppt_y</p:attrName>
                                        </p:attrNameLst>
                                      </p:cBhvr>
                                      <p:tavLst>
                                        <p:tav tm="0">
                                          <p:val>
                                            <p:strVal val="#ppt_y+.1"/>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500"/>
                                        <p:tgtEl>
                                          <p:spTgt spid="2050"/>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0">
                                            <p:graphicEl>
                                              <a:dgm id="{A7DC9608-11BC-4697-9361-E2ED9E374C55}"/>
                                            </p:graphicEl>
                                          </p:spTgt>
                                        </p:tgtEl>
                                        <p:attrNameLst>
                                          <p:attrName>style.visibility</p:attrName>
                                        </p:attrNameLst>
                                      </p:cBhvr>
                                      <p:to>
                                        <p:strVal val="visible"/>
                                      </p:to>
                                    </p:set>
                                    <p:animEffect transition="in" filter="fade">
                                      <p:cBhvr>
                                        <p:cTn id="32" dur="1000"/>
                                        <p:tgtEl>
                                          <p:spTgt spid="10">
                                            <p:graphicEl>
                                              <a:dgm id="{A7DC9608-11BC-4697-9361-E2ED9E374C55}"/>
                                            </p:graphicEl>
                                          </p:spTgt>
                                        </p:tgtEl>
                                      </p:cBhvr>
                                    </p:animEffect>
                                    <p:anim calcmode="lin" valueType="num">
                                      <p:cBhvr>
                                        <p:cTn id="33" dur="1000" fill="hold"/>
                                        <p:tgtEl>
                                          <p:spTgt spid="10">
                                            <p:graphicEl>
                                              <a:dgm id="{A7DC9608-11BC-4697-9361-E2ED9E374C55}"/>
                                            </p:graphicEl>
                                          </p:spTgt>
                                        </p:tgtEl>
                                        <p:attrNameLst>
                                          <p:attrName>ppt_x</p:attrName>
                                        </p:attrNameLst>
                                      </p:cBhvr>
                                      <p:tavLst>
                                        <p:tav tm="0">
                                          <p:val>
                                            <p:strVal val="#ppt_x"/>
                                          </p:val>
                                        </p:tav>
                                        <p:tav tm="100000">
                                          <p:val>
                                            <p:strVal val="#ppt_x"/>
                                          </p:val>
                                        </p:tav>
                                      </p:tavLst>
                                    </p:anim>
                                    <p:anim calcmode="lin" valueType="num">
                                      <p:cBhvr>
                                        <p:cTn id="34" dur="1000" fill="hold"/>
                                        <p:tgtEl>
                                          <p:spTgt spid="10">
                                            <p:graphicEl>
                                              <a:dgm id="{A7DC9608-11BC-4697-9361-E2ED9E374C55}"/>
                                            </p:graphic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graphicEl>
                                              <a:dgm id="{7E938571-431D-4F09-B932-11B6BE59B28D}"/>
                                            </p:graphicEl>
                                          </p:spTgt>
                                        </p:tgtEl>
                                        <p:attrNameLst>
                                          <p:attrName>style.visibility</p:attrName>
                                        </p:attrNameLst>
                                      </p:cBhvr>
                                      <p:to>
                                        <p:strVal val="visible"/>
                                      </p:to>
                                    </p:set>
                                    <p:animEffect transition="in" filter="fade">
                                      <p:cBhvr>
                                        <p:cTn id="37" dur="1000"/>
                                        <p:tgtEl>
                                          <p:spTgt spid="10">
                                            <p:graphicEl>
                                              <a:dgm id="{7E938571-431D-4F09-B932-11B6BE59B28D}"/>
                                            </p:graphicEl>
                                          </p:spTgt>
                                        </p:tgtEl>
                                      </p:cBhvr>
                                    </p:animEffect>
                                    <p:anim calcmode="lin" valueType="num">
                                      <p:cBhvr>
                                        <p:cTn id="38" dur="1000" fill="hold"/>
                                        <p:tgtEl>
                                          <p:spTgt spid="10">
                                            <p:graphicEl>
                                              <a:dgm id="{7E938571-431D-4F09-B932-11B6BE59B28D}"/>
                                            </p:graphicEl>
                                          </p:spTgt>
                                        </p:tgtEl>
                                        <p:attrNameLst>
                                          <p:attrName>ppt_x</p:attrName>
                                        </p:attrNameLst>
                                      </p:cBhvr>
                                      <p:tavLst>
                                        <p:tav tm="0">
                                          <p:val>
                                            <p:strVal val="#ppt_x"/>
                                          </p:val>
                                        </p:tav>
                                        <p:tav tm="100000">
                                          <p:val>
                                            <p:strVal val="#ppt_x"/>
                                          </p:val>
                                        </p:tav>
                                      </p:tavLst>
                                    </p:anim>
                                    <p:anim calcmode="lin" valueType="num">
                                      <p:cBhvr>
                                        <p:cTn id="39" dur="1000" fill="hold"/>
                                        <p:tgtEl>
                                          <p:spTgt spid="10">
                                            <p:graphicEl>
                                              <a:dgm id="{7E938571-431D-4F09-B932-11B6BE59B28D}"/>
                                            </p:graphicEl>
                                          </p:spTgt>
                                        </p:tgtEl>
                                        <p:attrNameLst>
                                          <p:attrName>ppt_y</p:attrName>
                                        </p:attrNameLst>
                                      </p:cBhvr>
                                      <p:tavLst>
                                        <p:tav tm="0">
                                          <p:val>
                                            <p:strVal val="#ppt_y+.1"/>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2052"/>
                                        </p:tgtEl>
                                        <p:attrNameLst>
                                          <p:attrName>style.visibility</p:attrName>
                                        </p:attrNameLst>
                                      </p:cBhvr>
                                      <p:to>
                                        <p:strVal val="visible"/>
                                      </p:to>
                                    </p:set>
                                    <p:animEffect transition="in" filter="fade">
                                      <p:cBhvr>
                                        <p:cTn id="42" dur="500"/>
                                        <p:tgtEl>
                                          <p:spTgt spid="2052"/>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0">
                                            <p:graphicEl>
                                              <a:dgm id="{799AC3E0-5FB6-4B0C-AAB1-D5E6D1229074}"/>
                                            </p:graphicEl>
                                          </p:spTgt>
                                        </p:tgtEl>
                                        <p:attrNameLst>
                                          <p:attrName>style.visibility</p:attrName>
                                        </p:attrNameLst>
                                      </p:cBhvr>
                                      <p:to>
                                        <p:strVal val="visible"/>
                                      </p:to>
                                    </p:set>
                                    <p:animEffect transition="in" filter="fade">
                                      <p:cBhvr>
                                        <p:cTn id="47" dur="1000"/>
                                        <p:tgtEl>
                                          <p:spTgt spid="10">
                                            <p:graphicEl>
                                              <a:dgm id="{799AC3E0-5FB6-4B0C-AAB1-D5E6D1229074}"/>
                                            </p:graphicEl>
                                          </p:spTgt>
                                        </p:tgtEl>
                                      </p:cBhvr>
                                    </p:animEffect>
                                    <p:anim calcmode="lin" valueType="num">
                                      <p:cBhvr>
                                        <p:cTn id="48" dur="1000" fill="hold"/>
                                        <p:tgtEl>
                                          <p:spTgt spid="10">
                                            <p:graphicEl>
                                              <a:dgm id="{799AC3E0-5FB6-4B0C-AAB1-D5E6D1229074}"/>
                                            </p:graphicEl>
                                          </p:spTgt>
                                        </p:tgtEl>
                                        <p:attrNameLst>
                                          <p:attrName>ppt_x</p:attrName>
                                        </p:attrNameLst>
                                      </p:cBhvr>
                                      <p:tavLst>
                                        <p:tav tm="0">
                                          <p:val>
                                            <p:strVal val="#ppt_x"/>
                                          </p:val>
                                        </p:tav>
                                        <p:tav tm="100000">
                                          <p:val>
                                            <p:strVal val="#ppt_x"/>
                                          </p:val>
                                        </p:tav>
                                      </p:tavLst>
                                    </p:anim>
                                    <p:anim calcmode="lin" valueType="num">
                                      <p:cBhvr>
                                        <p:cTn id="49" dur="1000" fill="hold"/>
                                        <p:tgtEl>
                                          <p:spTgt spid="10">
                                            <p:graphicEl>
                                              <a:dgm id="{799AC3E0-5FB6-4B0C-AAB1-D5E6D1229074}"/>
                                            </p:graphic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graphicEl>
                                              <a:dgm id="{C0DC9F2B-0ED8-4FCE-9CDA-76377F16539B}"/>
                                            </p:graphicEl>
                                          </p:spTgt>
                                        </p:tgtEl>
                                        <p:attrNameLst>
                                          <p:attrName>style.visibility</p:attrName>
                                        </p:attrNameLst>
                                      </p:cBhvr>
                                      <p:to>
                                        <p:strVal val="visible"/>
                                      </p:to>
                                    </p:set>
                                    <p:animEffect transition="in" filter="fade">
                                      <p:cBhvr>
                                        <p:cTn id="52" dur="1000"/>
                                        <p:tgtEl>
                                          <p:spTgt spid="10">
                                            <p:graphicEl>
                                              <a:dgm id="{C0DC9F2B-0ED8-4FCE-9CDA-76377F16539B}"/>
                                            </p:graphicEl>
                                          </p:spTgt>
                                        </p:tgtEl>
                                      </p:cBhvr>
                                    </p:animEffect>
                                    <p:anim calcmode="lin" valueType="num">
                                      <p:cBhvr>
                                        <p:cTn id="53" dur="1000" fill="hold"/>
                                        <p:tgtEl>
                                          <p:spTgt spid="10">
                                            <p:graphicEl>
                                              <a:dgm id="{C0DC9F2B-0ED8-4FCE-9CDA-76377F16539B}"/>
                                            </p:graphicEl>
                                          </p:spTgt>
                                        </p:tgtEl>
                                        <p:attrNameLst>
                                          <p:attrName>ppt_x</p:attrName>
                                        </p:attrNameLst>
                                      </p:cBhvr>
                                      <p:tavLst>
                                        <p:tav tm="0">
                                          <p:val>
                                            <p:strVal val="#ppt_x"/>
                                          </p:val>
                                        </p:tav>
                                        <p:tav tm="100000">
                                          <p:val>
                                            <p:strVal val="#ppt_x"/>
                                          </p:val>
                                        </p:tav>
                                      </p:tavLst>
                                    </p:anim>
                                    <p:anim calcmode="lin" valueType="num">
                                      <p:cBhvr>
                                        <p:cTn id="54" dur="1000" fill="hold"/>
                                        <p:tgtEl>
                                          <p:spTgt spid="10">
                                            <p:graphicEl>
                                              <a:dgm id="{C0DC9F2B-0ED8-4FCE-9CDA-76377F16539B}"/>
                                            </p:graphicEl>
                                          </p:spTgt>
                                        </p:tgtEl>
                                        <p:attrNameLst>
                                          <p:attrName>ppt_y</p:attrName>
                                        </p:attrNameLst>
                                      </p:cBhvr>
                                      <p:tavLst>
                                        <p:tav tm="0">
                                          <p:val>
                                            <p:strVal val="#ppt_y+.1"/>
                                          </p:val>
                                        </p:tav>
                                        <p:tav tm="100000">
                                          <p:val>
                                            <p:strVal val="#ppt_y"/>
                                          </p:val>
                                        </p:tav>
                                      </p:tavLst>
                                    </p:anim>
                                  </p:childTnLst>
                                </p:cTn>
                              </p:par>
                              <p:par>
                                <p:cTn id="55" presetID="10" presetClass="entr" presetSubtype="0" fill="hold" nodeType="withEffect">
                                  <p:stCondLst>
                                    <p:cond delay="0"/>
                                  </p:stCondLst>
                                  <p:childTnLst>
                                    <p:set>
                                      <p:cBhvr>
                                        <p:cTn id="56" dur="1" fill="hold">
                                          <p:stCondLst>
                                            <p:cond delay="0"/>
                                          </p:stCondLst>
                                        </p:cTn>
                                        <p:tgtEl>
                                          <p:spTgt spid="2053"/>
                                        </p:tgtEl>
                                        <p:attrNameLst>
                                          <p:attrName>style.visibility</p:attrName>
                                        </p:attrNameLst>
                                      </p:cBhvr>
                                      <p:to>
                                        <p:strVal val="visible"/>
                                      </p:to>
                                    </p:set>
                                    <p:animEffect transition="in" filter="fade">
                                      <p:cBhvr>
                                        <p:cTn id="57"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beursken\AppData\Local\Microsoft\Windows\Temporary Internet Files\Content.IE5\7RP2EG8H\MP900385345[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r="6862"/>
          <a:stretch/>
        </p:blipFill>
        <p:spPr bwMode="auto">
          <a:xfrm>
            <a:off x="2339752" y="-14553"/>
            <a:ext cx="6840760" cy="6872553"/>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Welche Anforderungen sollten bei </a:t>
            </a:r>
            <a:r>
              <a:rPr lang="de-DE" b="1" dirty="0" smtClean="0">
                <a:solidFill>
                  <a:srgbClr val="C00000"/>
                </a:solidFill>
              </a:rPr>
              <a:t>formativen Prüfungen </a:t>
            </a:r>
            <a:r>
              <a:rPr lang="de-DE" dirty="0" smtClean="0"/>
              <a:t>beachtet werden?</a:t>
            </a:r>
            <a:endParaRPr lang="de-DE" dirty="0"/>
          </a:p>
        </p:txBody>
      </p:sp>
      <p:graphicFrame>
        <p:nvGraphicFramePr>
          <p:cNvPr id="12" name="Inhaltsplatzhalter 11"/>
          <p:cNvGraphicFramePr>
            <a:graphicFrameLocks noGrp="1"/>
          </p:cNvGraphicFramePr>
          <p:nvPr>
            <p:ph idx="1"/>
            <p:extLst/>
          </p:nvPr>
        </p:nvGraphicFramePr>
        <p:xfrm>
          <a:off x="2483769" y="1740877"/>
          <a:ext cx="6408712" cy="46127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Textfeld 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0" name="Textfeld 9">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1" name="Rechteck 10"/>
          <p:cNvSpPr/>
          <p:nvPr>
            <p:custDataLst>
              <p:tags r:id="rId3"/>
            </p:custDataLst>
          </p:nvPr>
        </p:nvSpPr>
        <p:spPr>
          <a:xfrm>
            <a:off x="63500" y="6324600"/>
            <a:ext cx="20320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7746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graphicEl>
                                              <a:dgm id="{371BF507-CC33-4B53-A7CE-6F5929BFEB4F}"/>
                                            </p:graphicEl>
                                          </p:spTgt>
                                        </p:tgtEl>
                                        <p:attrNameLst>
                                          <p:attrName>style.visibility</p:attrName>
                                        </p:attrNameLst>
                                      </p:cBhvr>
                                      <p:to>
                                        <p:strVal val="visible"/>
                                      </p:to>
                                    </p:set>
                                    <p:animEffect transition="in" filter="fade">
                                      <p:cBhvr>
                                        <p:cTn id="7" dur="500"/>
                                        <p:tgtEl>
                                          <p:spTgt spid="12">
                                            <p:graphicEl>
                                              <a:dgm id="{371BF507-CC33-4B53-A7CE-6F5929BFEB4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graphicEl>
                                              <a:dgm id="{F4D8E4A4-0EBA-4C0C-ABAB-8D14ED710B33}"/>
                                            </p:graphicEl>
                                          </p:spTgt>
                                        </p:tgtEl>
                                        <p:attrNameLst>
                                          <p:attrName>style.visibility</p:attrName>
                                        </p:attrNameLst>
                                      </p:cBhvr>
                                      <p:to>
                                        <p:strVal val="visible"/>
                                      </p:to>
                                    </p:set>
                                    <p:animEffect transition="in" filter="fade">
                                      <p:cBhvr>
                                        <p:cTn id="12" dur="500"/>
                                        <p:tgtEl>
                                          <p:spTgt spid="12">
                                            <p:graphicEl>
                                              <a:dgm id="{F4D8E4A4-0EBA-4C0C-ABAB-8D14ED710B3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graphicEl>
                                              <a:dgm id="{96C48A2C-8F51-4A1B-BAF3-0FA958DF74F2}"/>
                                            </p:graphicEl>
                                          </p:spTgt>
                                        </p:tgtEl>
                                        <p:attrNameLst>
                                          <p:attrName>style.visibility</p:attrName>
                                        </p:attrNameLst>
                                      </p:cBhvr>
                                      <p:to>
                                        <p:strVal val="visible"/>
                                      </p:to>
                                    </p:set>
                                    <p:animEffect transition="in" filter="fade">
                                      <p:cBhvr>
                                        <p:cTn id="17" dur="500"/>
                                        <p:tgtEl>
                                          <p:spTgt spid="12">
                                            <p:graphicEl>
                                              <a:dgm id="{96C48A2C-8F51-4A1B-BAF3-0FA958DF74F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beursken\AppData\Local\Microsoft\Windows\Temporary Internet Files\Content.IE5\7RP2EG8H\MP900414034[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4903" r="3922"/>
          <a:stretch/>
        </p:blipFill>
        <p:spPr bwMode="auto">
          <a:xfrm>
            <a:off x="2483768" y="-42920"/>
            <a:ext cx="6696744" cy="6940743"/>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Wovor haben wir </a:t>
            </a:r>
            <a:r>
              <a:rPr lang="de-DE" b="1" dirty="0" smtClean="0">
                <a:solidFill>
                  <a:srgbClr val="C00000"/>
                </a:solidFill>
              </a:rPr>
              <a:t>Angst</a:t>
            </a:r>
            <a:r>
              <a:rPr lang="de-DE" dirty="0" smtClean="0"/>
              <a:t>?</a:t>
            </a:r>
            <a:endParaRPr lang="de-DE" dirty="0"/>
          </a:p>
        </p:txBody>
      </p:sp>
      <p:graphicFrame>
        <p:nvGraphicFramePr>
          <p:cNvPr id="16" name="Inhaltsplatzhalter 15"/>
          <p:cNvGraphicFramePr>
            <a:graphicFrameLocks noGrp="1"/>
          </p:cNvGraphicFramePr>
          <p:nvPr>
            <p:ph idx="4294967295"/>
            <p:extLst/>
          </p:nvPr>
        </p:nvGraphicFramePr>
        <p:xfrm>
          <a:off x="2735874" y="1740877"/>
          <a:ext cx="6408126" cy="461303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8" name="Gruppieren 7"/>
          <p:cNvGrpSpPr/>
          <p:nvPr/>
        </p:nvGrpSpPr>
        <p:grpSpPr>
          <a:xfrm>
            <a:off x="2501296" y="1837377"/>
            <a:ext cx="2306260" cy="1383756"/>
            <a:chOff x="848014" y="127"/>
            <a:chExt cx="2498448" cy="1499069"/>
          </a:xfrm>
          <a:solidFill>
            <a:srgbClr val="C00000">
              <a:alpha val="58039"/>
            </a:srgbClr>
          </a:solidFill>
        </p:grpSpPr>
        <p:sp>
          <p:nvSpPr>
            <p:cNvPr id="25" name="Rechteck 24"/>
            <p:cNvSpPr/>
            <p:nvPr/>
          </p:nvSpPr>
          <p:spPr>
            <a:xfrm>
              <a:off x="848014" y="127"/>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26" name="Rechteck 25"/>
            <p:cNvSpPr/>
            <p:nvPr/>
          </p:nvSpPr>
          <p:spPr>
            <a:xfrm>
              <a:off x="848014" y="127"/>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a:effectLst>
                    <a:innerShdw blurRad="63500" dist="50800" dir="13500000">
                      <a:prstClr val="black">
                        <a:alpha val="50000"/>
                      </a:prstClr>
                    </a:innerShdw>
                  </a:effectLst>
                </a:rPr>
                <a:t>Täuschung</a:t>
              </a:r>
            </a:p>
          </p:txBody>
        </p:sp>
      </p:grpSp>
      <p:grpSp>
        <p:nvGrpSpPr>
          <p:cNvPr id="9" name="Gruppieren 8"/>
          <p:cNvGrpSpPr/>
          <p:nvPr/>
        </p:nvGrpSpPr>
        <p:grpSpPr>
          <a:xfrm>
            <a:off x="6854440" y="1809984"/>
            <a:ext cx="2306260" cy="1383756"/>
            <a:chOff x="3596307" y="127"/>
            <a:chExt cx="2498448" cy="1499069"/>
          </a:xfrm>
          <a:solidFill>
            <a:srgbClr val="C00000">
              <a:alpha val="58039"/>
            </a:srgbClr>
          </a:solidFill>
        </p:grpSpPr>
        <p:sp>
          <p:nvSpPr>
            <p:cNvPr id="23" name="Rechteck 22"/>
            <p:cNvSpPr/>
            <p:nvPr/>
          </p:nvSpPr>
          <p:spPr>
            <a:xfrm>
              <a:off x="3596307" y="127"/>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24" name="Rechteck 23"/>
            <p:cNvSpPr/>
            <p:nvPr/>
          </p:nvSpPr>
          <p:spPr>
            <a:xfrm>
              <a:off x="3596307" y="127"/>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dirty="0">
                  <a:effectLst>
                    <a:innerShdw blurRad="63500" dist="50800" dir="13500000">
                      <a:prstClr val="black">
                        <a:alpha val="50000"/>
                      </a:prstClr>
                    </a:innerShdw>
                  </a:effectLst>
                </a:rPr>
                <a:t>Technische Probleme</a:t>
              </a:r>
            </a:p>
          </p:txBody>
        </p:sp>
      </p:grpSp>
      <p:grpSp>
        <p:nvGrpSpPr>
          <p:cNvPr id="10" name="Gruppieren 9"/>
          <p:cNvGrpSpPr/>
          <p:nvPr/>
        </p:nvGrpSpPr>
        <p:grpSpPr>
          <a:xfrm>
            <a:off x="2511463" y="3561938"/>
            <a:ext cx="2306260" cy="1383756"/>
            <a:chOff x="848014" y="1749041"/>
            <a:chExt cx="2498448" cy="1499069"/>
          </a:xfrm>
          <a:solidFill>
            <a:srgbClr val="C00000">
              <a:alpha val="58039"/>
            </a:srgbClr>
          </a:solidFill>
        </p:grpSpPr>
        <p:sp>
          <p:nvSpPr>
            <p:cNvPr id="21" name="Rechteck 20"/>
            <p:cNvSpPr/>
            <p:nvPr/>
          </p:nvSpPr>
          <p:spPr>
            <a:xfrm>
              <a:off x="848014" y="1749041"/>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22" name="Rechteck 21"/>
            <p:cNvSpPr/>
            <p:nvPr/>
          </p:nvSpPr>
          <p:spPr>
            <a:xfrm>
              <a:off x="848014" y="1749041"/>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dirty="0">
                  <a:effectLst>
                    <a:innerShdw blurRad="63500" dist="50800" dir="13500000">
                      <a:prstClr val="black">
                        <a:alpha val="50000"/>
                      </a:prstClr>
                    </a:innerShdw>
                  </a:effectLst>
                </a:rPr>
                <a:t>Manipulation</a:t>
              </a:r>
            </a:p>
          </p:txBody>
        </p:sp>
      </p:grpSp>
      <p:grpSp>
        <p:nvGrpSpPr>
          <p:cNvPr id="11" name="Gruppieren 10"/>
          <p:cNvGrpSpPr/>
          <p:nvPr/>
        </p:nvGrpSpPr>
        <p:grpSpPr>
          <a:xfrm>
            <a:off x="6632536" y="3460566"/>
            <a:ext cx="2306260" cy="1383756"/>
            <a:chOff x="3596307" y="1749041"/>
            <a:chExt cx="2498448" cy="1499069"/>
          </a:xfrm>
          <a:solidFill>
            <a:srgbClr val="C00000">
              <a:alpha val="58039"/>
            </a:srgbClr>
          </a:solidFill>
        </p:grpSpPr>
        <p:sp>
          <p:nvSpPr>
            <p:cNvPr id="19" name="Rechteck 18"/>
            <p:cNvSpPr/>
            <p:nvPr/>
          </p:nvSpPr>
          <p:spPr>
            <a:xfrm>
              <a:off x="3596307" y="1749041"/>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20" name="Rechteck 19"/>
            <p:cNvSpPr/>
            <p:nvPr/>
          </p:nvSpPr>
          <p:spPr>
            <a:xfrm>
              <a:off x="3596307" y="1749041"/>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a:effectLst>
                    <a:innerShdw blurRad="63500" dist="50800" dir="13500000">
                      <a:prstClr val="black">
                        <a:alpha val="50000"/>
                      </a:prstClr>
                    </a:innerShdw>
                  </a:effectLst>
                </a:rPr>
                <a:t>Datenschutz</a:t>
              </a:r>
            </a:p>
          </p:txBody>
        </p:sp>
      </p:grpSp>
      <p:grpSp>
        <p:nvGrpSpPr>
          <p:cNvPr id="12" name="Gruppieren 11"/>
          <p:cNvGrpSpPr/>
          <p:nvPr/>
        </p:nvGrpSpPr>
        <p:grpSpPr>
          <a:xfrm>
            <a:off x="2577932" y="5210475"/>
            <a:ext cx="2306260" cy="1383756"/>
            <a:chOff x="848014" y="3497955"/>
            <a:chExt cx="2498448" cy="1499069"/>
          </a:xfrm>
          <a:solidFill>
            <a:srgbClr val="C00000">
              <a:alpha val="58039"/>
            </a:srgbClr>
          </a:solidFill>
        </p:grpSpPr>
        <p:sp>
          <p:nvSpPr>
            <p:cNvPr id="17" name="Rechteck 16"/>
            <p:cNvSpPr/>
            <p:nvPr/>
          </p:nvSpPr>
          <p:spPr>
            <a:xfrm>
              <a:off x="848014" y="3497955"/>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18" name="Rechteck 17"/>
            <p:cNvSpPr/>
            <p:nvPr/>
          </p:nvSpPr>
          <p:spPr>
            <a:xfrm>
              <a:off x="848014" y="3497955"/>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dirty="0">
                  <a:effectLst>
                    <a:innerShdw blurRad="63500" dist="50800" dir="13500000">
                      <a:prstClr val="black">
                        <a:alpha val="50000"/>
                      </a:prstClr>
                    </a:innerShdw>
                  </a:effectLst>
                </a:rPr>
                <a:t>Illegale Vorteile</a:t>
              </a:r>
            </a:p>
          </p:txBody>
        </p:sp>
      </p:grpSp>
      <p:grpSp>
        <p:nvGrpSpPr>
          <p:cNvPr id="13" name="Gruppieren 12"/>
          <p:cNvGrpSpPr/>
          <p:nvPr/>
        </p:nvGrpSpPr>
        <p:grpSpPr>
          <a:xfrm>
            <a:off x="6499599" y="5064103"/>
            <a:ext cx="2306260" cy="1383756"/>
            <a:chOff x="3596307" y="3497955"/>
            <a:chExt cx="2498448" cy="1499069"/>
          </a:xfrm>
          <a:solidFill>
            <a:srgbClr val="C00000">
              <a:alpha val="58039"/>
            </a:srgbClr>
          </a:solidFill>
        </p:grpSpPr>
        <p:sp>
          <p:nvSpPr>
            <p:cNvPr id="14" name="Rechteck 13"/>
            <p:cNvSpPr/>
            <p:nvPr/>
          </p:nvSpPr>
          <p:spPr>
            <a:xfrm>
              <a:off x="3596307" y="3497955"/>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sp>
        <p:sp>
          <p:nvSpPr>
            <p:cNvPr id="15" name="Rechteck 14"/>
            <p:cNvSpPr/>
            <p:nvPr/>
          </p:nvSpPr>
          <p:spPr>
            <a:xfrm>
              <a:off x="3596307" y="3497955"/>
              <a:ext cx="2498448" cy="1499069"/>
            </a:xfrm>
            <a:prstGeom prst="cloud">
              <a:avLst/>
            </a:prstGeom>
            <a:grpFill/>
            <a:ln w="38100">
              <a:solidFill>
                <a:schemeClr val="tx1"/>
              </a:solidFill>
            </a:ln>
          </p:spPr>
          <p:style>
            <a:lnRef idx="1">
              <a:schemeClr val="accent2"/>
            </a:lnRef>
            <a:fillRef idx="2">
              <a:schemeClr val="accent2"/>
            </a:fillRef>
            <a:effectRef idx="1">
              <a:schemeClr val="accent2"/>
            </a:effectRef>
            <a:fontRef idx="minor">
              <a:schemeClr val="dk1"/>
            </a:fontRef>
          </p:style>
          <p:txBody>
            <a:bodyPr spcFirstLastPara="0" vert="horz" wrap="square" lIns="70338" tIns="70338" rIns="70338" bIns="70338" numCol="1" spcCol="1270" anchor="ctr" anchorCtr="0">
              <a:noAutofit/>
            </a:bodyPr>
            <a:lstStyle/>
            <a:p>
              <a:pPr algn="ctr" defTabSz="820636">
                <a:lnSpc>
                  <a:spcPct val="90000"/>
                </a:lnSpc>
                <a:spcBef>
                  <a:spcPct val="0"/>
                </a:spcBef>
                <a:spcAft>
                  <a:spcPct val="35000"/>
                </a:spcAft>
              </a:pPr>
              <a:r>
                <a:rPr lang="de-DE" sz="1846" dirty="0">
                  <a:effectLst>
                    <a:innerShdw blurRad="63500" dist="50800" dir="13500000">
                      <a:prstClr val="black">
                        <a:alpha val="50000"/>
                      </a:prstClr>
                    </a:innerShdw>
                  </a:effectLst>
                </a:rPr>
                <a:t>Authentizität</a:t>
              </a:r>
            </a:p>
          </p:txBody>
        </p:sp>
      </p:grpSp>
      <p:sp>
        <p:nvSpPr>
          <p:cNvPr id="28" name="Textfeld 27"/>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29" name="Textfeld 28">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30" name="Rechteck 29"/>
          <p:cNvSpPr/>
          <p:nvPr>
            <p:custDataLst>
              <p:tags r:id="rId3"/>
            </p:custDataLst>
          </p:nvPr>
        </p:nvSpPr>
        <p:spPr>
          <a:xfrm>
            <a:off x="63500" y="6324600"/>
            <a:ext cx="20701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47049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50"/>
                                        <p:tgtEl>
                                          <p:spTgt spid="8"/>
                                        </p:tgtEl>
                                      </p:cBhvr>
                                    </p:animEffect>
                                  </p:childTnLst>
                                </p:cTn>
                              </p:par>
                              <p:par>
                                <p:cTn id="8" presetID="63" presetClass="path" presetSubtype="0" accel="50000" decel="50000" fill="hold" nodeType="withEffect">
                                  <p:stCondLst>
                                    <p:cond delay="0"/>
                                  </p:stCondLst>
                                  <p:childTnLst>
                                    <p:animMotion origin="layout" path="M 5.12821E-7 -3.7037E-7 L 0.23109 0.17361 " pathEditMode="relative" rAng="0" ptsTypes="AA">
                                      <p:cBhvr>
                                        <p:cTn id="9" dur="1250" spd="-100000" fill="hold"/>
                                        <p:tgtEl>
                                          <p:spTgt spid="8"/>
                                        </p:tgtEl>
                                        <p:attrNameLst>
                                          <p:attrName>ppt_x</p:attrName>
                                          <p:attrName>ppt_y</p:attrName>
                                        </p:attrNameLst>
                                      </p:cBhvr>
                                      <p:rCtr x="11554" y="8681"/>
                                    </p:animMotion>
                                  </p:childTnLst>
                                </p:cTn>
                              </p:par>
                              <p:par>
                                <p:cTn id="10" presetID="10"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250"/>
                                        <p:tgtEl>
                                          <p:spTgt spid="13"/>
                                        </p:tgtEl>
                                      </p:cBhvr>
                                    </p:animEffect>
                                  </p:childTnLst>
                                </p:cTn>
                              </p:par>
                              <p:par>
                                <p:cTn id="13" presetID="42" presetClass="path" presetSubtype="0" accel="50000" decel="50000" fill="hold" nodeType="withEffect">
                                  <p:stCondLst>
                                    <p:cond delay="0"/>
                                  </p:stCondLst>
                                  <p:childTnLst>
                                    <p:animMotion origin="layout" path="M 1.02564E-6 -2.59259E-6 L -0.20609 -0.32569 " pathEditMode="relative" rAng="0" ptsTypes="AA">
                                      <p:cBhvr>
                                        <p:cTn id="14" dur="1250" spd="-100000" fill="hold"/>
                                        <p:tgtEl>
                                          <p:spTgt spid="13"/>
                                        </p:tgtEl>
                                        <p:attrNameLst>
                                          <p:attrName>ppt_x</p:attrName>
                                          <p:attrName>ppt_y</p:attrName>
                                        </p:attrNameLst>
                                      </p:cBhvr>
                                      <p:rCtr x="-10304" y="-16296"/>
                                    </p:animMotion>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250"/>
                                        <p:tgtEl>
                                          <p:spTgt spid="9"/>
                                        </p:tgtEl>
                                      </p:cBhvr>
                                    </p:animEffect>
                                  </p:childTnLst>
                                </p:cTn>
                              </p:par>
                              <p:par>
                                <p:cTn id="19" presetID="42" presetClass="path" presetSubtype="0" accel="50000" decel="50000" fill="hold" nodeType="withEffect">
                                  <p:stCondLst>
                                    <p:cond delay="0"/>
                                  </p:stCondLst>
                                  <p:childTnLst>
                                    <p:animMotion origin="layout" path="M -1.02564E-6 -2.22222E-6 L -0.24487 0.17801 " pathEditMode="relative" rAng="0" ptsTypes="AA">
                                      <p:cBhvr>
                                        <p:cTn id="20" dur="1250" spd="-100000" fill="hold"/>
                                        <p:tgtEl>
                                          <p:spTgt spid="9"/>
                                        </p:tgtEl>
                                        <p:attrNameLst>
                                          <p:attrName>ppt_x</p:attrName>
                                          <p:attrName>ppt_y</p:attrName>
                                        </p:attrNameLst>
                                      </p:cBhvr>
                                      <p:rCtr x="-12244" y="8889"/>
                                    </p:animMotion>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250"/>
                                        <p:tgtEl>
                                          <p:spTgt spid="12"/>
                                        </p:tgtEl>
                                      </p:cBhvr>
                                    </p:animEffect>
                                  </p:childTnLst>
                                </p:cTn>
                              </p:par>
                              <p:par>
                                <p:cTn id="24" presetID="63" presetClass="path" presetSubtype="0" accel="50000" decel="50000" fill="hold" nodeType="withEffect">
                                  <p:stCondLst>
                                    <p:cond delay="0"/>
                                  </p:stCondLst>
                                  <p:childTnLst>
                                    <p:animMotion origin="layout" path="M -2.82051E-6 -7.40741E-7 L 0.22276 -0.34884 " pathEditMode="relative" rAng="0" ptsTypes="AA">
                                      <p:cBhvr>
                                        <p:cTn id="25" dur="1250" spd="-100000" fill="hold"/>
                                        <p:tgtEl>
                                          <p:spTgt spid="12"/>
                                        </p:tgtEl>
                                        <p:attrNameLst>
                                          <p:attrName>ppt_x</p:attrName>
                                          <p:attrName>ppt_y</p:attrName>
                                        </p:attrNameLst>
                                      </p:cBhvr>
                                      <p:rCtr x="11138" y="-17454"/>
                                    </p:animMotion>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250"/>
                                        <p:tgtEl>
                                          <p:spTgt spid="11"/>
                                        </p:tgtEl>
                                      </p:cBhvr>
                                    </p:animEffect>
                                  </p:childTnLst>
                                </p:cTn>
                              </p:par>
                              <p:par>
                                <p:cTn id="30" presetID="42" presetClass="path" presetSubtype="0" accel="50000" decel="50000" fill="hold" nodeType="withEffect">
                                  <p:stCondLst>
                                    <p:cond delay="0"/>
                                  </p:stCondLst>
                                  <p:childTnLst>
                                    <p:animMotion origin="layout" path="M -2.30769E-6 -1.85185E-6 L -0.22067 -0.08287 " pathEditMode="relative" rAng="0" ptsTypes="AA">
                                      <p:cBhvr>
                                        <p:cTn id="31" dur="1250" spd="-100000" fill="hold"/>
                                        <p:tgtEl>
                                          <p:spTgt spid="11"/>
                                        </p:tgtEl>
                                        <p:attrNameLst>
                                          <p:attrName>ppt_x</p:attrName>
                                          <p:attrName>ppt_y</p:attrName>
                                        </p:attrNameLst>
                                      </p:cBhvr>
                                      <p:rCtr x="-11042" y="-4144"/>
                                    </p:animMotion>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250"/>
                                        <p:tgtEl>
                                          <p:spTgt spid="10"/>
                                        </p:tgtEl>
                                      </p:cBhvr>
                                    </p:animEffect>
                                  </p:childTnLst>
                                </p:cTn>
                              </p:par>
                              <p:par>
                                <p:cTn id="35" presetID="63" presetClass="path" presetSubtype="0" accel="50000" decel="50000" fill="hold" nodeType="withEffect">
                                  <p:stCondLst>
                                    <p:cond delay="0"/>
                                  </p:stCondLst>
                                  <p:childTnLst>
                                    <p:animMotion origin="layout" path="M -1.28205E-6 -4.07407E-6 L 0.22997 -0.09884 " pathEditMode="relative" rAng="0" ptsTypes="AA">
                                      <p:cBhvr>
                                        <p:cTn id="36" dur="1250" spd="-100000" fill="hold"/>
                                        <p:tgtEl>
                                          <p:spTgt spid="10"/>
                                        </p:tgtEl>
                                        <p:attrNameLst>
                                          <p:attrName>ppt_x</p:attrName>
                                          <p:attrName>ppt_y</p:attrName>
                                        </p:attrNameLst>
                                      </p:cBhvr>
                                      <p:rCtr x="11490" y="-49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beursken\AppData\Local\Microsoft\Windows\Temporary Internet Files\Content.IE5\P3LYE7DJ\MP900178794[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2319073" y="0"/>
            <a:ext cx="678943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Wie werden individuelle Nachteile oder Systemfehler korrigiert?</a:t>
            </a:r>
            <a:endParaRPr lang="de-DE" dirty="0"/>
          </a:p>
        </p:txBody>
      </p:sp>
      <p:graphicFrame>
        <p:nvGraphicFramePr>
          <p:cNvPr id="4" name="Diagramm 3"/>
          <p:cNvGraphicFramePr/>
          <p:nvPr>
            <p:extLst/>
          </p:nvPr>
        </p:nvGraphicFramePr>
        <p:xfrm>
          <a:off x="2511670" y="1833197"/>
          <a:ext cx="6380285" cy="43873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Abgerundetes Rechteck 4"/>
          <p:cNvSpPr/>
          <p:nvPr/>
        </p:nvSpPr>
        <p:spPr>
          <a:xfrm>
            <a:off x="4904184" y="3694876"/>
            <a:ext cx="1595254" cy="59822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lgn="ctr"/>
            <a:r>
              <a:rPr lang="de-DE" sz="1846" dirty="0"/>
              <a:t>oder</a:t>
            </a:r>
          </a:p>
        </p:txBody>
      </p:sp>
      <p:sp>
        <p:nvSpPr>
          <p:cNvPr id="11" name="Textfeld 10"/>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2" name="Textfeld 11">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3" name="Rechteck 12"/>
          <p:cNvSpPr/>
          <p:nvPr>
            <p:custDataLst>
              <p:tags r:id="rId3"/>
            </p:custDataLst>
          </p:nvPr>
        </p:nvSpPr>
        <p:spPr>
          <a:xfrm>
            <a:off x="63500" y="6324600"/>
            <a:ext cx="21082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2366385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a:xfrm>
            <a:off x="3995936" y="3197857"/>
            <a:ext cx="2736304"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7" name="Rechteck 6"/>
          <p:cNvSpPr/>
          <p:nvPr/>
        </p:nvSpPr>
        <p:spPr>
          <a:xfrm>
            <a:off x="3707904" y="2238894"/>
            <a:ext cx="5256584"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8" name="Rechteck 7"/>
          <p:cNvSpPr/>
          <p:nvPr/>
        </p:nvSpPr>
        <p:spPr>
          <a:xfrm>
            <a:off x="2495526" y="2615330"/>
            <a:ext cx="6108922" cy="360040"/>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
        <p:nvSpPr>
          <p:cNvPr id="2" name="Titel 1"/>
          <p:cNvSpPr>
            <a:spLocks noGrp="1"/>
          </p:cNvSpPr>
          <p:nvPr>
            <p:ph type="title"/>
          </p:nvPr>
        </p:nvSpPr>
        <p:spPr/>
        <p:txBody>
          <a:bodyPr tIns="482600"/>
          <a:lstStyle/>
          <a:p>
            <a:r>
              <a:rPr lang="de-DE" dirty="0" smtClean="0"/>
              <a:t>Was bedeutet das?</a:t>
            </a:r>
            <a:br>
              <a:rPr lang="de-DE" dirty="0" smtClean="0"/>
            </a:br>
            <a:r>
              <a:rPr lang="de-DE" dirty="0" smtClean="0"/>
              <a:t>BGH</a:t>
            </a:r>
            <a:r>
              <a:rPr lang="de-DE" dirty="0"/>
              <a:t>, Urteil vom 16.01.1992, I ZR </a:t>
            </a:r>
            <a:r>
              <a:rPr lang="de-DE" dirty="0" smtClean="0"/>
              <a:t>36/90</a:t>
            </a:r>
            <a:endParaRPr lang="de-DE" dirty="0"/>
          </a:p>
        </p:txBody>
      </p:sp>
      <p:sp>
        <p:nvSpPr>
          <p:cNvPr id="3" name="Textplatzhalter 2"/>
          <p:cNvSpPr>
            <a:spLocks noGrp="1"/>
          </p:cNvSpPr>
          <p:nvPr>
            <p:ph type="body" sz="quarter" idx="10"/>
          </p:nvPr>
        </p:nvSpPr>
        <p:spPr/>
        <p:txBody>
          <a:bodyPr/>
          <a:lstStyle/>
          <a:p>
            <a:r>
              <a:rPr lang="de-DE" dirty="0" smtClean="0"/>
              <a:t>Neben einer etwaigen – aus § 839 Abs. 1 BGB i.V. mit Art. 34 GG folgenden – Haftung des Landes Nordrhein-Westfalen </a:t>
            </a:r>
            <a:r>
              <a:rPr lang="de-DE" b="1" dirty="0" smtClean="0">
                <a:solidFill>
                  <a:srgbClr val="FF0000"/>
                </a:solidFill>
              </a:rPr>
              <a:t>kommt eine eigene Schadensersatzhaftung des </a:t>
            </a:r>
            <a:r>
              <a:rPr lang="de-DE" b="1" dirty="0" smtClean="0">
                <a:solidFill>
                  <a:srgbClr val="FF0000"/>
                </a:solidFill>
              </a:rPr>
              <a:t>Professors </a:t>
            </a:r>
            <a:r>
              <a:rPr lang="de-DE" b="1" dirty="0" smtClean="0">
                <a:solidFill>
                  <a:srgbClr val="FF0000"/>
                </a:solidFill>
              </a:rPr>
              <a:t>gegenüber dem </a:t>
            </a:r>
            <a:r>
              <a:rPr lang="de-DE" b="1" dirty="0" smtClean="0">
                <a:solidFill>
                  <a:srgbClr val="FF0000"/>
                </a:solidFill>
              </a:rPr>
              <a:t>Verlag </a:t>
            </a:r>
            <a:r>
              <a:rPr lang="de-DE" b="1" dirty="0" smtClean="0">
                <a:solidFill>
                  <a:srgbClr val="FF0000"/>
                </a:solidFill>
              </a:rPr>
              <a:t>nicht in Betracht</a:t>
            </a:r>
            <a:r>
              <a:rPr lang="de-DE" dirty="0" smtClean="0"/>
              <a:t>. </a:t>
            </a:r>
          </a:p>
          <a:p>
            <a:r>
              <a:rPr lang="de-DE" dirty="0" smtClean="0"/>
              <a:t>Für </a:t>
            </a:r>
            <a:r>
              <a:rPr lang="de-DE" dirty="0" smtClean="0"/>
              <a:t>den </a:t>
            </a:r>
            <a:r>
              <a:rPr lang="de-DE" b="1" dirty="0" smtClean="0">
                <a:solidFill>
                  <a:srgbClr val="FF0000"/>
                </a:solidFill>
              </a:rPr>
              <a:t>Unterlassungsanspruch </a:t>
            </a:r>
            <a:r>
              <a:rPr lang="de-DE" dirty="0" smtClean="0"/>
              <a:t>… </a:t>
            </a:r>
            <a:r>
              <a:rPr lang="de-DE" dirty="0" smtClean="0"/>
              <a:t>gelten die Amtshaftungsgrundsätze nicht.</a:t>
            </a:r>
            <a:endParaRPr lang="de-DE" dirty="0"/>
          </a:p>
        </p:txBody>
      </p:sp>
      <p:sp>
        <p:nvSpPr>
          <p:cNvPr id="31" name="Textfeld 30"/>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eigentlich "Haftung"?</a:t>
            </a:r>
            <a:endParaRPr lang="de-DE" sz="1600" b="1">
              <a:solidFill>
                <a:schemeClr val="lt1"/>
              </a:solidFill>
            </a:endParaRPr>
          </a:p>
        </p:txBody>
      </p:sp>
      <p:sp>
        <p:nvSpPr>
          <p:cNvPr id="32" name="Textfeld 31">
            <a:hlinkClick r:id="rId5" action="ppaction://hlinksldjump"/>
          </p:cNvPr>
          <p:cNvSpPr txBox="1"/>
          <p:nvPr>
            <p:custDataLst>
              <p:tags r:id="rId2"/>
            </p:custDataLst>
          </p:nvPr>
        </p:nvSpPr>
        <p:spPr>
          <a:xfrm>
            <a:off x="0" y="1524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Haftung</a:t>
            </a:r>
            <a:endParaRPr lang="de-DE" sz="1600" b="1">
              <a:solidFill>
                <a:schemeClr val="lt1"/>
              </a:solidFill>
            </a:endParaRPr>
          </a:p>
        </p:txBody>
      </p:sp>
      <p:sp>
        <p:nvSpPr>
          <p:cNvPr id="33" name="Rechteck 32"/>
          <p:cNvSpPr/>
          <p:nvPr>
            <p:custDataLst>
              <p:tags r:id="rId3"/>
            </p:custDataLst>
          </p:nvPr>
        </p:nvSpPr>
        <p:spPr>
          <a:xfrm>
            <a:off x="63500" y="6324600"/>
            <a:ext cx="1016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968128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P spid="8" grpId="0" animBg="1"/>
      <p:bldP spid="3"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C:\Users\beursken\AppData\Local\Microsoft\Windows\Temporary Internet Files\Content.IE5\ZLC98C8K\MP900341513[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2339751" y="0"/>
            <a:ext cx="691276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Was sind die </a:t>
            </a:r>
            <a:r>
              <a:rPr lang="de-DE" b="1" dirty="0" smtClean="0">
                <a:solidFill>
                  <a:srgbClr val="C00000"/>
                </a:solidFill>
              </a:rPr>
              <a:t>besonderen Anforderungen </a:t>
            </a:r>
            <a:br>
              <a:rPr lang="de-DE" b="1" dirty="0" smtClean="0">
                <a:solidFill>
                  <a:srgbClr val="C00000"/>
                </a:solidFill>
              </a:rPr>
            </a:br>
            <a:r>
              <a:rPr lang="de-DE" b="1" dirty="0" smtClean="0">
                <a:solidFill>
                  <a:srgbClr val="C00000"/>
                </a:solidFill>
              </a:rPr>
              <a:t>an Multiple Choice Prüfungen</a:t>
            </a:r>
            <a:r>
              <a:rPr lang="de-DE" dirty="0" smtClean="0"/>
              <a:t>? (1)</a:t>
            </a:r>
            <a:endParaRPr lang="de-DE" dirty="0"/>
          </a:p>
        </p:txBody>
      </p:sp>
      <p:graphicFrame>
        <p:nvGraphicFramePr>
          <p:cNvPr id="18" name="Inhaltsplatzhalter 17"/>
          <p:cNvGraphicFramePr>
            <a:graphicFrameLocks noGrp="1"/>
          </p:cNvGraphicFramePr>
          <p:nvPr>
            <p:ph idx="1"/>
            <p:extLst/>
          </p:nvPr>
        </p:nvGraphicFramePr>
        <p:xfrm>
          <a:off x="2483769" y="1740877"/>
          <a:ext cx="6408712" cy="46127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Textfeld 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1" name="Textfeld 10">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2" name="Rechteck 11"/>
          <p:cNvSpPr/>
          <p:nvPr>
            <p:custDataLst>
              <p:tags r:id="rId3"/>
            </p:custDataLst>
          </p:nvPr>
        </p:nvSpPr>
        <p:spPr>
          <a:xfrm>
            <a:off x="63500" y="6324600"/>
            <a:ext cx="21463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55508985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C:\Users\beursken\AppData\Local\Microsoft\Windows\Temporary Internet Files\Content.IE5\P3LYE7DJ\MP900390083[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2236640" y="-1119"/>
            <a:ext cx="689721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tIns="482600"/>
          <a:lstStyle/>
          <a:p>
            <a:r>
              <a:rPr lang="de-DE" dirty="0" smtClean="0"/>
              <a:t>Welche </a:t>
            </a:r>
            <a:r>
              <a:rPr lang="de-DE" b="1" dirty="0" smtClean="0">
                <a:solidFill>
                  <a:srgbClr val="C00000"/>
                </a:solidFill>
              </a:rPr>
              <a:t>Anforderungen </a:t>
            </a:r>
            <a:br>
              <a:rPr lang="de-DE" b="1" dirty="0" smtClean="0">
                <a:solidFill>
                  <a:srgbClr val="C00000"/>
                </a:solidFill>
              </a:rPr>
            </a:br>
            <a:r>
              <a:rPr lang="de-DE" b="1" dirty="0" smtClean="0">
                <a:solidFill>
                  <a:srgbClr val="C00000"/>
                </a:solidFill>
              </a:rPr>
              <a:t>an die Fragestellung </a:t>
            </a:r>
            <a:r>
              <a:rPr lang="de-DE" dirty="0" smtClean="0"/>
              <a:t>gibt es</a:t>
            </a:r>
            <a:r>
              <a:rPr lang="de-DE" dirty="0" smtClean="0"/>
              <a:t>? (2)</a:t>
            </a:r>
            <a:endParaRPr lang="de-DE" dirty="0"/>
          </a:p>
        </p:txBody>
      </p:sp>
      <p:graphicFrame>
        <p:nvGraphicFramePr>
          <p:cNvPr id="18" name="Inhaltsplatzhalter 17"/>
          <p:cNvGraphicFramePr>
            <a:graphicFrameLocks noGrp="1"/>
          </p:cNvGraphicFramePr>
          <p:nvPr>
            <p:ph idx="1"/>
            <p:extLst/>
          </p:nvPr>
        </p:nvGraphicFramePr>
        <p:xfrm>
          <a:off x="2483769" y="1740877"/>
          <a:ext cx="6408712" cy="46127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Textfeld 8"/>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ist bei ePrüfungen zu beachten?</a:t>
            </a:r>
            <a:endParaRPr lang="de-DE" sz="1600" b="1">
              <a:solidFill>
                <a:schemeClr val="lt1"/>
              </a:solidFill>
            </a:endParaRPr>
          </a:p>
        </p:txBody>
      </p:sp>
      <p:sp>
        <p:nvSpPr>
          <p:cNvPr id="10" name="Textfeld 9">
            <a:hlinkClick r:id="rId11" action="ppaction://hlinksldjump"/>
          </p:cNvPr>
          <p:cNvSpPr txBox="1"/>
          <p:nvPr>
            <p:custDataLst>
              <p:tags r:id="rId2"/>
            </p:custDataLst>
          </p:nvPr>
        </p:nvSpPr>
        <p:spPr>
          <a:xfrm>
            <a:off x="0" y="51816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Prüfungen</a:t>
            </a:r>
            <a:endParaRPr lang="de-DE" sz="1600" b="1">
              <a:solidFill>
                <a:schemeClr val="lt1"/>
              </a:solidFill>
            </a:endParaRPr>
          </a:p>
        </p:txBody>
      </p:sp>
      <p:sp>
        <p:nvSpPr>
          <p:cNvPr id="11" name="Rechteck 10"/>
          <p:cNvSpPr/>
          <p:nvPr>
            <p:custDataLst>
              <p:tags r:id="rId3"/>
            </p:custDataLst>
          </p:nvPr>
        </p:nvSpPr>
        <p:spPr>
          <a:xfrm>
            <a:off x="63500" y="6324600"/>
            <a:ext cx="21844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96405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graphicEl>
                                              <a:dgm id="{40C9AD17-7814-4294-88BA-5738E2B9CB1F}"/>
                                            </p:graphicEl>
                                          </p:spTgt>
                                        </p:tgtEl>
                                        <p:attrNameLst>
                                          <p:attrName>style.visibility</p:attrName>
                                        </p:attrNameLst>
                                      </p:cBhvr>
                                      <p:to>
                                        <p:strVal val="visible"/>
                                      </p:to>
                                    </p:set>
                                    <p:anim calcmode="lin" valueType="num">
                                      <p:cBhvr>
                                        <p:cTn id="7" dur="1000" fill="hold"/>
                                        <p:tgtEl>
                                          <p:spTgt spid="18">
                                            <p:graphicEl>
                                              <a:dgm id="{40C9AD17-7814-4294-88BA-5738E2B9CB1F}"/>
                                            </p:graphicEl>
                                          </p:spTgt>
                                        </p:tgtEl>
                                        <p:attrNameLst>
                                          <p:attrName>ppt_w</p:attrName>
                                        </p:attrNameLst>
                                      </p:cBhvr>
                                      <p:tavLst>
                                        <p:tav tm="0">
                                          <p:val>
                                            <p:fltVal val="0"/>
                                          </p:val>
                                        </p:tav>
                                        <p:tav tm="100000">
                                          <p:val>
                                            <p:strVal val="#ppt_w"/>
                                          </p:val>
                                        </p:tav>
                                      </p:tavLst>
                                    </p:anim>
                                    <p:anim calcmode="lin" valueType="num">
                                      <p:cBhvr>
                                        <p:cTn id="8" dur="1000" fill="hold"/>
                                        <p:tgtEl>
                                          <p:spTgt spid="18">
                                            <p:graphicEl>
                                              <a:dgm id="{40C9AD17-7814-4294-88BA-5738E2B9CB1F}"/>
                                            </p:graphicEl>
                                          </p:spTgt>
                                        </p:tgtEl>
                                        <p:attrNameLst>
                                          <p:attrName>ppt_h</p:attrName>
                                        </p:attrNameLst>
                                      </p:cBhvr>
                                      <p:tavLst>
                                        <p:tav tm="0">
                                          <p:val>
                                            <p:fltVal val="0"/>
                                          </p:val>
                                        </p:tav>
                                        <p:tav tm="100000">
                                          <p:val>
                                            <p:strVal val="#ppt_h"/>
                                          </p:val>
                                        </p:tav>
                                      </p:tavLst>
                                    </p:anim>
                                    <p:anim calcmode="lin" valueType="num">
                                      <p:cBhvr>
                                        <p:cTn id="9" dur="1000" fill="hold"/>
                                        <p:tgtEl>
                                          <p:spTgt spid="18">
                                            <p:graphicEl>
                                              <a:dgm id="{40C9AD17-7814-4294-88BA-5738E2B9CB1F}"/>
                                            </p:graphicEl>
                                          </p:spTgt>
                                        </p:tgtEl>
                                        <p:attrNameLst>
                                          <p:attrName>style.rotation</p:attrName>
                                        </p:attrNameLst>
                                      </p:cBhvr>
                                      <p:tavLst>
                                        <p:tav tm="0">
                                          <p:val>
                                            <p:fltVal val="90"/>
                                          </p:val>
                                        </p:tav>
                                        <p:tav tm="100000">
                                          <p:val>
                                            <p:fltVal val="0"/>
                                          </p:val>
                                        </p:tav>
                                      </p:tavLst>
                                    </p:anim>
                                    <p:animEffect transition="in" filter="fade">
                                      <p:cBhvr>
                                        <p:cTn id="10" dur="1000"/>
                                        <p:tgtEl>
                                          <p:spTgt spid="18">
                                            <p:graphicEl>
                                              <a:dgm id="{40C9AD17-7814-4294-88BA-5738E2B9CB1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8">
                                            <p:graphicEl>
                                              <a:dgm id="{B02410EF-7FB0-4EDA-893F-8DEDAA23668A}"/>
                                            </p:graphicEl>
                                          </p:spTgt>
                                        </p:tgtEl>
                                        <p:attrNameLst>
                                          <p:attrName>style.visibility</p:attrName>
                                        </p:attrNameLst>
                                      </p:cBhvr>
                                      <p:to>
                                        <p:strVal val="visible"/>
                                      </p:to>
                                    </p:set>
                                    <p:anim calcmode="lin" valueType="num">
                                      <p:cBhvr>
                                        <p:cTn id="15" dur="1000" fill="hold"/>
                                        <p:tgtEl>
                                          <p:spTgt spid="18">
                                            <p:graphicEl>
                                              <a:dgm id="{B02410EF-7FB0-4EDA-893F-8DEDAA23668A}"/>
                                            </p:graphicEl>
                                          </p:spTgt>
                                        </p:tgtEl>
                                        <p:attrNameLst>
                                          <p:attrName>ppt_w</p:attrName>
                                        </p:attrNameLst>
                                      </p:cBhvr>
                                      <p:tavLst>
                                        <p:tav tm="0">
                                          <p:val>
                                            <p:fltVal val="0"/>
                                          </p:val>
                                        </p:tav>
                                        <p:tav tm="100000">
                                          <p:val>
                                            <p:strVal val="#ppt_w"/>
                                          </p:val>
                                        </p:tav>
                                      </p:tavLst>
                                    </p:anim>
                                    <p:anim calcmode="lin" valueType="num">
                                      <p:cBhvr>
                                        <p:cTn id="16" dur="1000" fill="hold"/>
                                        <p:tgtEl>
                                          <p:spTgt spid="18">
                                            <p:graphicEl>
                                              <a:dgm id="{B02410EF-7FB0-4EDA-893F-8DEDAA23668A}"/>
                                            </p:graphicEl>
                                          </p:spTgt>
                                        </p:tgtEl>
                                        <p:attrNameLst>
                                          <p:attrName>ppt_h</p:attrName>
                                        </p:attrNameLst>
                                      </p:cBhvr>
                                      <p:tavLst>
                                        <p:tav tm="0">
                                          <p:val>
                                            <p:fltVal val="0"/>
                                          </p:val>
                                        </p:tav>
                                        <p:tav tm="100000">
                                          <p:val>
                                            <p:strVal val="#ppt_h"/>
                                          </p:val>
                                        </p:tav>
                                      </p:tavLst>
                                    </p:anim>
                                    <p:anim calcmode="lin" valueType="num">
                                      <p:cBhvr>
                                        <p:cTn id="17" dur="1000" fill="hold"/>
                                        <p:tgtEl>
                                          <p:spTgt spid="18">
                                            <p:graphicEl>
                                              <a:dgm id="{B02410EF-7FB0-4EDA-893F-8DEDAA23668A}"/>
                                            </p:graphicEl>
                                          </p:spTgt>
                                        </p:tgtEl>
                                        <p:attrNameLst>
                                          <p:attrName>style.rotation</p:attrName>
                                        </p:attrNameLst>
                                      </p:cBhvr>
                                      <p:tavLst>
                                        <p:tav tm="0">
                                          <p:val>
                                            <p:fltVal val="90"/>
                                          </p:val>
                                        </p:tav>
                                        <p:tav tm="100000">
                                          <p:val>
                                            <p:fltVal val="0"/>
                                          </p:val>
                                        </p:tav>
                                      </p:tavLst>
                                    </p:anim>
                                    <p:animEffect transition="in" filter="fade">
                                      <p:cBhvr>
                                        <p:cTn id="18" dur="1000"/>
                                        <p:tgtEl>
                                          <p:spTgt spid="18">
                                            <p:graphicEl>
                                              <a:dgm id="{B02410EF-7FB0-4EDA-893F-8DEDAA23668A}"/>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8">
                                            <p:graphicEl>
                                              <a:dgm id="{935C8EC0-8511-492C-A521-933CA6E5FD19}"/>
                                            </p:graphicEl>
                                          </p:spTgt>
                                        </p:tgtEl>
                                        <p:attrNameLst>
                                          <p:attrName>style.visibility</p:attrName>
                                        </p:attrNameLst>
                                      </p:cBhvr>
                                      <p:to>
                                        <p:strVal val="visible"/>
                                      </p:to>
                                    </p:set>
                                    <p:anim calcmode="lin" valueType="num">
                                      <p:cBhvr>
                                        <p:cTn id="23" dur="1000" fill="hold"/>
                                        <p:tgtEl>
                                          <p:spTgt spid="18">
                                            <p:graphicEl>
                                              <a:dgm id="{935C8EC0-8511-492C-A521-933CA6E5FD19}"/>
                                            </p:graphicEl>
                                          </p:spTgt>
                                        </p:tgtEl>
                                        <p:attrNameLst>
                                          <p:attrName>ppt_w</p:attrName>
                                        </p:attrNameLst>
                                      </p:cBhvr>
                                      <p:tavLst>
                                        <p:tav tm="0">
                                          <p:val>
                                            <p:fltVal val="0"/>
                                          </p:val>
                                        </p:tav>
                                        <p:tav tm="100000">
                                          <p:val>
                                            <p:strVal val="#ppt_w"/>
                                          </p:val>
                                        </p:tav>
                                      </p:tavLst>
                                    </p:anim>
                                    <p:anim calcmode="lin" valueType="num">
                                      <p:cBhvr>
                                        <p:cTn id="24" dur="1000" fill="hold"/>
                                        <p:tgtEl>
                                          <p:spTgt spid="18">
                                            <p:graphicEl>
                                              <a:dgm id="{935C8EC0-8511-492C-A521-933CA6E5FD19}"/>
                                            </p:graphicEl>
                                          </p:spTgt>
                                        </p:tgtEl>
                                        <p:attrNameLst>
                                          <p:attrName>ppt_h</p:attrName>
                                        </p:attrNameLst>
                                      </p:cBhvr>
                                      <p:tavLst>
                                        <p:tav tm="0">
                                          <p:val>
                                            <p:fltVal val="0"/>
                                          </p:val>
                                        </p:tav>
                                        <p:tav tm="100000">
                                          <p:val>
                                            <p:strVal val="#ppt_h"/>
                                          </p:val>
                                        </p:tav>
                                      </p:tavLst>
                                    </p:anim>
                                    <p:anim calcmode="lin" valueType="num">
                                      <p:cBhvr>
                                        <p:cTn id="25" dur="1000" fill="hold"/>
                                        <p:tgtEl>
                                          <p:spTgt spid="18">
                                            <p:graphicEl>
                                              <a:dgm id="{935C8EC0-8511-492C-A521-933CA6E5FD19}"/>
                                            </p:graphicEl>
                                          </p:spTgt>
                                        </p:tgtEl>
                                        <p:attrNameLst>
                                          <p:attrName>style.rotation</p:attrName>
                                        </p:attrNameLst>
                                      </p:cBhvr>
                                      <p:tavLst>
                                        <p:tav tm="0">
                                          <p:val>
                                            <p:fltVal val="90"/>
                                          </p:val>
                                        </p:tav>
                                        <p:tav tm="100000">
                                          <p:val>
                                            <p:fltVal val="0"/>
                                          </p:val>
                                        </p:tav>
                                      </p:tavLst>
                                    </p:anim>
                                    <p:animEffect transition="in" filter="fade">
                                      <p:cBhvr>
                                        <p:cTn id="26" dur="1000"/>
                                        <p:tgtEl>
                                          <p:spTgt spid="18">
                                            <p:graphicEl>
                                              <a:dgm id="{935C8EC0-8511-492C-A521-933CA6E5FD1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8">
                                            <p:graphicEl>
                                              <a:dgm id="{84E7B25E-BCC3-4D71-A5A5-3C4332D55F03}"/>
                                            </p:graphicEl>
                                          </p:spTgt>
                                        </p:tgtEl>
                                        <p:attrNameLst>
                                          <p:attrName>style.visibility</p:attrName>
                                        </p:attrNameLst>
                                      </p:cBhvr>
                                      <p:to>
                                        <p:strVal val="visible"/>
                                      </p:to>
                                    </p:set>
                                    <p:anim calcmode="lin" valueType="num">
                                      <p:cBhvr>
                                        <p:cTn id="31" dur="1000" fill="hold"/>
                                        <p:tgtEl>
                                          <p:spTgt spid="18">
                                            <p:graphicEl>
                                              <a:dgm id="{84E7B25E-BCC3-4D71-A5A5-3C4332D55F03}"/>
                                            </p:graphicEl>
                                          </p:spTgt>
                                        </p:tgtEl>
                                        <p:attrNameLst>
                                          <p:attrName>ppt_w</p:attrName>
                                        </p:attrNameLst>
                                      </p:cBhvr>
                                      <p:tavLst>
                                        <p:tav tm="0">
                                          <p:val>
                                            <p:fltVal val="0"/>
                                          </p:val>
                                        </p:tav>
                                        <p:tav tm="100000">
                                          <p:val>
                                            <p:strVal val="#ppt_w"/>
                                          </p:val>
                                        </p:tav>
                                      </p:tavLst>
                                    </p:anim>
                                    <p:anim calcmode="lin" valueType="num">
                                      <p:cBhvr>
                                        <p:cTn id="32" dur="1000" fill="hold"/>
                                        <p:tgtEl>
                                          <p:spTgt spid="18">
                                            <p:graphicEl>
                                              <a:dgm id="{84E7B25E-BCC3-4D71-A5A5-3C4332D55F03}"/>
                                            </p:graphicEl>
                                          </p:spTgt>
                                        </p:tgtEl>
                                        <p:attrNameLst>
                                          <p:attrName>ppt_h</p:attrName>
                                        </p:attrNameLst>
                                      </p:cBhvr>
                                      <p:tavLst>
                                        <p:tav tm="0">
                                          <p:val>
                                            <p:fltVal val="0"/>
                                          </p:val>
                                        </p:tav>
                                        <p:tav tm="100000">
                                          <p:val>
                                            <p:strVal val="#ppt_h"/>
                                          </p:val>
                                        </p:tav>
                                      </p:tavLst>
                                    </p:anim>
                                    <p:anim calcmode="lin" valueType="num">
                                      <p:cBhvr>
                                        <p:cTn id="33" dur="1000" fill="hold"/>
                                        <p:tgtEl>
                                          <p:spTgt spid="18">
                                            <p:graphicEl>
                                              <a:dgm id="{84E7B25E-BCC3-4D71-A5A5-3C4332D55F03}"/>
                                            </p:graphicEl>
                                          </p:spTgt>
                                        </p:tgtEl>
                                        <p:attrNameLst>
                                          <p:attrName>style.rotation</p:attrName>
                                        </p:attrNameLst>
                                      </p:cBhvr>
                                      <p:tavLst>
                                        <p:tav tm="0">
                                          <p:val>
                                            <p:fltVal val="90"/>
                                          </p:val>
                                        </p:tav>
                                        <p:tav tm="100000">
                                          <p:val>
                                            <p:fltVal val="0"/>
                                          </p:val>
                                        </p:tav>
                                      </p:tavLst>
                                    </p:anim>
                                    <p:animEffect transition="in" filter="fade">
                                      <p:cBhvr>
                                        <p:cTn id="34" dur="1000"/>
                                        <p:tgtEl>
                                          <p:spTgt spid="18">
                                            <p:graphicEl>
                                              <a:dgm id="{84E7B25E-BCC3-4D71-A5A5-3C4332D55F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Dgm bld="one"/>
        </p:bldSub>
      </p:bldGraphic>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smtClean="0"/>
              <a:t>11</a:t>
            </a:r>
            <a:endParaRPr lang="de-DE"/>
          </a:p>
        </p:txBody>
      </p:sp>
      <p:sp>
        <p:nvSpPr>
          <p:cNvPr id="3" name="Textplatzhalter 2"/>
          <p:cNvSpPr>
            <a:spLocks noGrp="1"/>
          </p:cNvSpPr>
          <p:nvPr>
            <p:ph type="body" sz="quarter" idx="11"/>
          </p:nvPr>
        </p:nvSpPr>
        <p:spPr/>
        <p:txBody>
          <a:bodyPr/>
          <a:lstStyle/>
          <a:p>
            <a:endParaRPr lang="de-DE"/>
          </a:p>
        </p:txBody>
      </p:sp>
      <p:sp>
        <p:nvSpPr>
          <p:cNvPr id="4" name="Titel 3"/>
          <p:cNvSpPr>
            <a:spLocks noGrp="1"/>
          </p:cNvSpPr>
          <p:nvPr>
            <p:ph type="title"/>
          </p:nvPr>
        </p:nvSpPr>
        <p:spPr/>
        <p:txBody>
          <a:bodyPr/>
          <a:lstStyle/>
          <a:p>
            <a:r>
              <a:rPr lang="de-DE" smtClean="0"/>
              <a:t>Was sollte man von diesem Vortrag mitnehmen?</a:t>
            </a:r>
            <a:endParaRPr lang="de-DE"/>
          </a:p>
        </p:txBody>
      </p:sp>
      <p:sp>
        <p:nvSpPr>
          <p:cNvPr id="9" name="Textfeld 8">
            <a:hlinkClick r:id="rId5" action="ppaction://hlinksldjump"/>
          </p:cNvPr>
          <p:cNvSpPr txBox="1"/>
          <p:nvPr>
            <p:custDataLst>
              <p:tags r:id="rId2"/>
            </p:custDataLst>
          </p:nvPr>
        </p:nvSpPr>
        <p:spPr>
          <a:xfrm>
            <a:off x="0" y="5588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Fazit</a:t>
            </a:r>
            <a:endParaRPr lang="de-DE" sz="1600" b="1">
              <a:solidFill>
                <a:schemeClr val="lt1"/>
              </a:solidFill>
            </a:endParaRPr>
          </a:p>
        </p:txBody>
      </p:sp>
      <p:sp>
        <p:nvSpPr>
          <p:cNvPr id="10" name="Rechteck 9"/>
          <p:cNvSpPr/>
          <p:nvPr>
            <p:custDataLst>
              <p:tags r:id="rId3"/>
            </p:custDataLst>
          </p:nvPr>
        </p:nvSpPr>
        <p:spPr>
          <a:xfrm>
            <a:off x="63500" y="6324600"/>
            <a:ext cx="2222500" cy="35560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custDataLst>
      <p:tags r:id="rId1"/>
    </p:custDataLst>
    <p:extLst>
      <p:ext uri="{BB962C8B-B14F-4D97-AF65-F5344CB8AC3E}">
        <p14:creationId xmlns:p14="http://schemas.microsoft.com/office/powerpoint/2010/main" val="215094691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tIns="482600"/>
          <a:lstStyle/>
          <a:p>
            <a:r>
              <a:rPr lang="de-DE" dirty="0" smtClean="0"/>
              <a:t>Fazit</a:t>
            </a:r>
            <a:endParaRPr lang="de-DE" dirty="0"/>
          </a:p>
        </p:txBody>
      </p:sp>
      <p:sp>
        <p:nvSpPr>
          <p:cNvPr id="3" name="Textplatzhalter 2"/>
          <p:cNvSpPr>
            <a:spLocks noGrp="1"/>
          </p:cNvSpPr>
          <p:nvPr>
            <p:ph type="body" sz="quarter" idx="10"/>
          </p:nvPr>
        </p:nvSpPr>
        <p:spPr/>
        <p:txBody>
          <a:bodyPr/>
          <a:lstStyle/>
          <a:p>
            <a:pPr marL="457200" indent="-457200">
              <a:buFont typeface="+mj-lt"/>
              <a:buAutoNum type="arabicPeriod"/>
            </a:pPr>
            <a:r>
              <a:rPr lang="de-DE" b="1" dirty="0" smtClean="0">
                <a:solidFill>
                  <a:srgbClr val="FF0000"/>
                </a:solidFill>
              </a:rPr>
              <a:t>Urheberrecht</a:t>
            </a:r>
            <a:r>
              <a:rPr lang="de-DE" dirty="0" smtClean="0"/>
              <a:t>: Erst fragen, dann nutzen </a:t>
            </a:r>
            <a:r>
              <a:rPr lang="de-DE" dirty="0" smtClean="0">
                <a:sym typeface="Wingdings" panose="05000000000000000000" pitchFamily="2" charset="2"/>
              </a:rPr>
              <a:t> eigene Inhalte unter CC-BY oder CC-BY-SA</a:t>
            </a:r>
          </a:p>
          <a:p>
            <a:pPr marL="457200" indent="-457200">
              <a:buFont typeface="+mj-lt"/>
              <a:buAutoNum type="arabicPeriod"/>
            </a:pPr>
            <a:r>
              <a:rPr lang="de-DE" b="1" dirty="0" smtClean="0">
                <a:solidFill>
                  <a:srgbClr val="FF0000"/>
                </a:solidFill>
                <a:sym typeface="Wingdings" panose="05000000000000000000" pitchFamily="2" charset="2"/>
              </a:rPr>
              <a:t>Datenschutz</a:t>
            </a:r>
            <a:r>
              <a:rPr lang="de-DE" dirty="0" smtClean="0">
                <a:sym typeface="Wingdings" panose="05000000000000000000" pitchFamily="2" charset="2"/>
              </a:rPr>
              <a:t>: Anonymisieren / </a:t>
            </a:r>
            <a:r>
              <a:rPr lang="de-DE" dirty="0" err="1" smtClean="0">
                <a:sym typeface="Wingdings" panose="05000000000000000000" pitchFamily="2" charset="2"/>
              </a:rPr>
              <a:t>Pseudonymisieren</a:t>
            </a:r>
            <a:r>
              <a:rPr lang="de-DE" dirty="0" smtClean="0">
                <a:sym typeface="Wingdings" panose="05000000000000000000" pitchFamily="2" charset="2"/>
              </a:rPr>
              <a:t> soweit </a:t>
            </a:r>
            <a:r>
              <a:rPr lang="de-DE" dirty="0" smtClean="0">
                <a:sym typeface="Wingdings" panose="05000000000000000000" pitchFamily="2" charset="2"/>
              </a:rPr>
              <a:t>möglich</a:t>
            </a:r>
          </a:p>
          <a:p>
            <a:pPr marL="457200" indent="-457200">
              <a:buFont typeface="+mj-lt"/>
              <a:buAutoNum type="arabicPeriod"/>
            </a:pPr>
            <a:r>
              <a:rPr lang="de-DE" b="1" dirty="0">
                <a:solidFill>
                  <a:srgbClr val="FF0000"/>
                </a:solidFill>
                <a:sym typeface="Wingdings" panose="05000000000000000000" pitchFamily="2" charset="2"/>
              </a:rPr>
              <a:t>Foren, Wikis &amp; Co</a:t>
            </a:r>
            <a:r>
              <a:rPr lang="de-DE" dirty="0">
                <a:sym typeface="Wingdings" panose="05000000000000000000" pitchFamily="2" charset="2"/>
              </a:rPr>
              <a:t>: Nutzungsregelungen, Überwachung</a:t>
            </a:r>
            <a:endParaRPr lang="de-DE" dirty="0"/>
          </a:p>
          <a:p>
            <a:pPr marL="457200" indent="-457200">
              <a:buFont typeface="+mj-lt"/>
              <a:buAutoNum type="arabicPeriod"/>
            </a:pPr>
            <a:r>
              <a:rPr lang="de-DE" b="1" dirty="0" smtClean="0">
                <a:solidFill>
                  <a:srgbClr val="FF0000"/>
                </a:solidFill>
                <a:sym typeface="Wingdings" panose="05000000000000000000" pitchFamily="2" charset="2"/>
              </a:rPr>
              <a:t>Prüfungsrecht</a:t>
            </a:r>
            <a:r>
              <a:rPr lang="de-DE" dirty="0" smtClean="0">
                <a:sym typeface="Wingdings" panose="05000000000000000000" pitchFamily="2" charset="2"/>
              </a:rPr>
              <a:t>: Regelung in </a:t>
            </a:r>
            <a:r>
              <a:rPr lang="de-DE" dirty="0" smtClean="0">
                <a:sym typeface="Wingdings" panose="05000000000000000000" pitchFamily="2" charset="2"/>
              </a:rPr>
              <a:t>Prüfungsordnungen</a:t>
            </a:r>
            <a:endParaRPr lang="de-DE" dirty="0" smtClean="0">
              <a:sym typeface="Wingdings" panose="05000000000000000000" pitchFamily="2" charset="2"/>
            </a:endParaRPr>
          </a:p>
        </p:txBody>
      </p:sp>
      <p:sp>
        <p:nvSpPr>
          <p:cNvPr id="10" name="Textfeld 9"/>
          <p:cNvSpPr txBox="1"/>
          <p:nvPr>
            <p:custDataLst>
              <p:tags r:id="rId1"/>
            </p:custDataLst>
          </p:nvPr>
        </p:nvSpPr>
        <p:spPr>
          <a:xfrm>
            <a:off x="2476500" y="0"/>
            <a:ext cx="6667500" cy="338554"/>
          </a:xfrm>
          <a:prstGeom prst="rect">
            <a:avLst/>
          </a:prstGeom>
          <a:solidFill>
            <a:schemeClr val="dk2"/>
          </a:solidFill>
        </p:spPr>
        <p:txBody>
          <a:bodyPr vert="horz" rtlCol="0" anchor="ctr">
            <a:noAutofit/>
          </a:bodyPr>
          <a:lstStyle/>
          <a:p>
            <a:r>
              <a:rPr lang="de-DE" sz="1600" b="1" smtClean="0">
                <a:solidFill>
                  <a:schemeClr val="lt1"/>
                </a:solidFill>
              </a:rPr>
              <a:t>Was sollte man von diesem Vortrag mitnehmen?</a:t>
            </a:r>
            <a:endParaRPr lang="de-DE" sz="1600" b="1">
              <a:solidFill>
                <a:schemeClr val="lt1"/>
              </a:solidFill>
            </a:endParaRPr>
          </a:p>
        </p:txBody>
      </p:sp>
      <p:sp>
        <p:nvSpPr>
          <p:cNvPr id="11" name="Textfeld 10">
            <a:hlinkClick r:id="rId5" action="ppaction://hlinksldjump"/>
          </p:cNvPr>
          <p:cNvSpPr txBox="1"/>
          <p:nvPr>
            <p:custDataLst>
              <p:tags r:id="rId2"/>
            </p:custDataLst>
          </p:nvPr>
        </p:nvSpPr>
        <p:spPr>
          <a:xfrm>
            <a:off x="0" y="5588000"/>
            <a:ext cx="2222500" cy="355600"/>
          </a:xfrm>
          <a:prstGeom prst="rect">
            <a:avLst/>
          </a:prstGeom>
          <a:solidFill>
            <a:schemeClr val="dk2"/>
          </a:solidFill>
        </p:spPr>
        <p:txBody>
          <a:bodyPr vert="horz" rtlCol="0" anchor="ctr" anchorCtr="0">
            <a:noAutofit/>
          </a:bodyPr>
          <a:lstStyle/>
          <a:p>
            <a:r>
              <a:rPr lang="de-DE" sz="1600" b="1" smtClean="0">
                <a:solidFill>
                  <a:schemeClr val="lt1"/>
                </a:solidFill>
              </a:rPr>
              <a:t>Fazit</a:t>
            </a:r>
            <a:endParaRPr lang="de-DE" sz="1600" b="1">
              <a:solidFill>
                <a:schemeClr val="lt1"/>
              </a:solidFill>
            </a:endParaRPr>
          </a:p>
        </p:txBody>
      </p:sp>
      <p:sp>
        <p:nvSpPr>
          <p:cNvPr id="12" name="Rechteck 11"/>
          <p:cNvSpPr/>
          <p:nvPr>
            <p:custDataLst>
              <p:tags r:id="rId3"/>
            </p:custDataLst>
          </p:nvPr>
        </p:nvSpPr>
        <p:spPr>
          <a:xfrm>
            <a:off x="63500" y="6324600"/>
            <a:ext cx="2222500" cy="355600"/>
          </a:xfrm>
          <a:prstGeom prst="rect">
            <a:avLst/>
          </a:prstGeom>
          <a:solidFill>
            <a:schemeClr val="dk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spcBef>
                <a:spcPts val="1200"/>
              </a:spcBef>
              <a:spcAft>
                <a:spcPts val="1200"/>
              </a:spcAft>
            </a:pPr>
            <a:endParaRPr lang="de-DE" baseline="0" dirty="0"/>
          </a:p>
        </p:txBody>
      </p:sp>
    </p:spTree>
    <p:extLst>
      <p:ext uri="{BB962C8B-B14F-4D97-AF65-F5344CB8AC3E}">
        <p14:creationId xmlns:p14="http://schemas.microsoft.com/office/powerpoint/2010/main" val="32096071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SECTOMILLISECCONVERTED" val="1"/>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 - &amp;quot;Unternehmerische Tätigkeit in Deutschland – Überblick und Grundlagen&amp;quot;&quot;/&gt;&lt;property id=&quot;20307&quot; value=&quot;256&quot;/&gt;&lt;/object&gt;&lt;object type=&quot;3&quot; unique_id=&quot;10005&quot;&gt;&lt;property id=&quot;20148&quot; value=&quot;5&quot;/&gt;&lt;property id=&quot;20300&quot; value=&quot;Folie 2 - &amp;quot;Was ist ein Kaufmann?&amp;quot;&quot;/&gt;&lt;property id=&quot;20307&quot; value=&quot;282&quot;/&gt;&lt;/object&gt;&lt;object type=&quot;3&quot; unique_id=&quot;10006&quot;&gt;&lt;property id=&quot;20148&quot; value=&quot;5&quot;/&gt;&lt;property id=&quot;20300&quot; value=&quot;Folie 3 - &amp;quot;Wer kann Kaufmann werden?&amp;quot;&quot;/&gt;&lt;property id=&quot;20307&quot; value=&quot;257&quot;/&gt;&lt;/object&gt;&lt;object type=&quot;3&quot; unique_id=&quot;10007&quot;&gt;&lt;property id=&quot;20148&quot; value=&quot;5&quot;/&gt;&lt;property id=&quot;20300&quot; value=&quot;Folie 4 - &amp;quot;Wie wird man Kaufmann?&amp;quot;&quot;/&gt;&lt;property id=&quot;20307&quot; value=&quot;258&quot;/&gt;&lt;/object&gt;&lt;object type=&quot;3&quot; unique_id=&quot;10008&quot;&gt;&lt;property id=&quot;20148&quot; value=&quot;5&quot;/&gt;&lt;property id=&quot;20300&quot; value=&quot;Folie 7 - &amp;quot;Freiberufler&amp;quot;&quot;/&gt;&lt;property id=&quot;20307&quot; value=&quot;259&quot;/&gt;&lt;/object&gt;&lt;object type=&quot;3&quot; unique_id=&quot;10009&quot;&gt;&lt;property id=&quot;20148&quot; value=&quot;5&quot;/&gt;&lt;property id=&quot;20300&quot; value=&quot;Folie 11 - &amp;quot;Welche Rolle spielt der Zweck?&amp;quot;&quot;/&gt;&lt;property id=&quot;20307&quot; value=&quot;260&quot;/&gt;&lt;/object&gt;&lt;object type=&quot;3&quot; unique_id=&quot;10010&quot;&gt;&lt;property id=&quot;20148&quot; value=&quot;5&quot;/&gt;&lt;property id=&quot;20300&quot; value=&quot;Folie 14 - &amp;quot;Wer vertritt die Gesellschaft?&amp;quot;&quot;/&gt;&lt;property id=&quot;20307&quot; value=&quot;261&quot;/&gt;&lt;/object&gt;&lt;object type=&quot;3&quot; unique_id=&quot;10011&quot;&gt;&lt;property id=&quot;20148&quot; value=&quot;5&quot;/&gt;&lt;property id=&quot;20300&quot; value=&quot;Folie 18 - &amp;quot;Was macht die Industrie- und Handelskammer (IHK)?&amp;quot;&quot;/&gt;&lt;property id=&quot;20307&quot; value=&quot;262&quot;/&gt;&lt;/object&gt;&lt;object type=&quot;3&quot; unique_id=&quot;10012&quot;&gt;&lt;property id=&quot;20148&quot; value=&quot;5&quot;/&gt;&lt;property id=&quot;20300&quot; value=&quot;Folie 22 - &amp;quot;Was macht die Gewerbeaufsicht?&amp;quot;&quot;/&gt;&lt;property id=&quot;20307&quot; value=&quot;264&quot;/&gt;&lt;/object&gt;&lt;object type=&quot;3&quot; unique_id=&quot;10013&quot;&gt;&lt;property id=&quot;20148&quot; value=&quot;5&quot;/&gt;&lt;property id=&quot;20300&quot; value=&quot;Folie 23 - &amp;quot;Was sind „Personengesellschaften“?&amp;quot;&quot;/&gt;&lt;property id=&quot;20307&quot; value=&quot;265&quot;/&gt;&lt;/object&gt;&lt;object type=&quot;3&quot; unique_id=&quot;10014&quot;&gt;&lt;property id=&quot;20148&quot; value=&quot;5&quot;/&gt;&lt;property id=&quot;20300&quot; value=&quot;Folie 24 - &amp;quot;Was sind die Merkmale einer Personengesellschaft?&amp;quot;&quot;/&gt;&lt;property id=&quot;20307&quot; value=&quot;266&quot;/&gt;&lt;/object&gt;&lt;object type=&quot;3&quot; unique_id=&quot;10015&quot;&gt;&lt;property id=&quot;20148&quot; value=&quot;5&quot;/&gt;&lt;property id=&quot;20300&quot; value=&quot;Folie 25 - &amp;quot;Gesellschaft bürgerlichen Rechts (GbR)&amp;quot;&quot;/&gt;&lt;property id=&quot;20307&quot; value=&quot;267&quot;/&gt;&lt;/object&gt;&lt;object type=&quot;3&quot; unique_id=&quot;10016&quot;&gt;&lt;property id=&quot;20148&quot; value=&quot;5&quot;/&gt;&lt;property id=&quot;20300&quot; value=&quot;Folie 28 - &amp;quot;Wie finde ich eine GbR?&amp;quot;&quot;/&gt;&lt;property id=&quot;20307&quot; value=&quot;268&quot;/&gt;&lt;/object&gt;&lt;object type=&quot;3&quot; unique_id=&quot;10017&quot;&gt;&lt;property id=&quot;20148&quot; value=&quot;5&quot;/&gt;&lt;property id=&quot;20300&quot; value=&quot;Folie 29 - &amp;quot;Wie ist die Haftung?&amp;quot;&quot;/&gt;&lt;property id=&quot;20307&quot; value=&quot;269&quot;/&gt;&lt;/object&gt;&lt;object type=&quot;3&quot; unique_id=&quot;10018&quot;&gt;&lt;property id=&quot;20148&quot; value=&quot;5&quot;/&gt;&lt;property id=&quot;20300&quot; value=&quot;Folie 30 - &amp;quot;Offene Handelsgesellschaft (OHG)&amp;quot;&quot;/&gt;&lt;property id=&quot;20307&quot; value=&quot;270&quot;/&gt;&lt;/object&gt;&lt;object type=&quot;3&quot; unique_id=&quot;10019&quot;&gt;&lt;property id=&quot;20148&quot; value=&quot;5&quot;/&gt;&lt;property id=&quot;20300&quot; value=&quot;Folie 33 - &amp;quot;Wie ist die Haftung in der OHG?&amp;quot;&quot;/&gt;&lt;property id=&quot;20307&quot; value=&quot;271&quot;/&gt;&lt;/object&gt;&lt;object type=&quot;3&quot; unique_id=&quot;10020&quot;&gt;&lt;property id=&quot;20148&quot; value=&quot;5&quot;/&gt;&lt;property id=&quot;20300&quot; value=&quot;Folie 34 - &amp;quot;Kommanditgesellschaft (KG)&amp;quot;&quot;/&gt;&lt;property id=&quot;20307&quot; value=&quot;272&quot;/&gt;&lt;/object&gt;&lt;object type=&quot;3&quot; unique_id=&quot;10021&quot;&gt;&lt;property id=&quot;20148&quot; value=&quot;5&quot;/&gt;&lt;property id=&quot;20300&quot; value=&quot;Folie 37 - &amp;quot;Ist die Haftung in einer KG anders als in einer OHG?&amp;quot;&quot;/&gt;&lt;property id=&quot;20307&quot; value=&quot;273&quot;/&gt;&lt;/object&gt;&lt;object type=&quot;3&quot; unique_id=&quot;10022&quot;&gt;&lt;property id=&quot;20148&quot; value=&quot;5&quot;/&gt;&lt;property id=&quot;20300&quot; value=&quot;Folie 38 - &amp;quot;GmbH &amp;amp; Co. KG&amp;quot;&quot;/&gt;&lt;property id=&quot;20307&quot; value=&quot;274&quot;/&gt;&lt;/object&gt;&lt;object type=&quot;3&quot; unique_id=&quot;10023&quot;&gt;&lt;property id=&quot;20148&quot; value=&quot;5&quot;/&gt;&lt;property id=&quot;20300&quot; value=&quot;Folie 40 - &amp;quot;Wie ist eine GmbH &amp;amp; Co KG organisiert?&amp;quot;&quot;/&gt;&lt;property id=&quot;20307&quot; value=&quot;275&quot;/&gt;&lt;/object&gt;&lt;object type=&quot;3&quot; unique_id=&quot;10024&quot;&gt;&lt;property id=&quot;20148&quot; value=&quot;5&quot;/&gt;&lt;property id=&quot;20300&quot; value=&quot;Folie 41 - &amp;quot;Und wie ist die Haftung in der GmbH &amp;amp; Co KG?&amp;quot;&quot;/&gt;&lt;property id=&quot;20307&quot; value=&quot;276&quot;/&gt;&lt;/object&gt;&lt;object type=&quot;3&quot; unique_id=&quot;10025&quot;&gt;&lt;property id=&quot;20148&quot; value=&quot;5&quot;/&gt;&lt;property id=&quot;20300&quot; value=&quot;Folie 42 - &amp;quot;Partnerschaftsgesellschaft (PartG)&amp;quot;&quot;/&gt;&lt;property id=&quot;20307&quot; value=&quot;277&quot;/&gt;&lt;/object&gt;&lt;object type=&quot;3&quot; unique_id=&quot;10029&quot;&gt;&lt;property id=&quot;20148&quot; value=&quot;5&quot;/&gt;&lt;property id=&quot;20300&quot; value=&quot;Folie 46 - &amp;quot;Danke für Ihre Aufmerksamkeit!&amp;quot;&quot;/&gt;&lt;property id=&quot;20307&quot; value=&quot;281&quot;/&gt;&lt;/object&gt;&lt;object type=&quot;3&quot; unique_id=&quot;11097&quot;&gt;&lt;property id=&quot;20148&quot; value=&quot;5&quot;/&gt;&lt;property id=&quot;20300&quot; value=&quot;Folie 9 - &amp;quot;Unternehmer&amp;quot;&quot;/&gt;&lt;property id=&quot;20307&quot; value=&quot;298&quot;/&gt;&lt;/object&gt;&lt;object type=&quot;3&quot; unique_id=&quot;11098&quot;&gt;&lt;property id=&quot;20148&quot; value=&quot;5&quot;/&gt;&lt;property id=&quot;20300&quot; value=&quot;Folie 10 - &amp;quot;Aspekte (Auswahl)&amp;quot;&quot;/&gt;&lt;property id=&quot;20307&quot; value=&quot;299&quot;/&gt;&lt;/object&gt;&lt;object type=&quot;3&quot; unique_id=&quot;11099&quot;&gt;&lt;property id=&quot;20148&quot; value=&quot;5&quot;/&gt;&lt;property id=&quot;20300&quot; value=&quot;Folie 12 - &amp;quot;Inwieweit spielt die Finanzierung einer Rolle?&amp;quot;&quot;/&gt;&lt;property id=&quot;20307&quot; value=&quot;300&quot;/&gt;&lt;/object&gt;&lt;object type=&quot;3&quot; unique_id=&quot;11101&quot;&gt;&lt;property id=&quot;20148&quot; value=&quot;5&quot;/&gt;&lt;property id=&quot;20300&quot; value=&quot;Folie 15 - &amp;quot;Sind die Beteiligungen immer frei übertragbar?&amp;quot;&quot;/&gt;&lt;property id=&quot;20307&quot; value=&quot;301&quot;/&gt;&lt;/object&gt;&lt;object type=&quot;3&quot; unique_id=&quot;11103&quot;&gt;&lt;property id=&quot;20148&quot; value=&quot;5&quot;/&gt;&lt;property id=&quot;20300&quot; value=&quot;Folie 17 - &amp;quot;Welche Rolle spielen Steuern?&amp;quot;&quot;/&gt;&lt;property id=&quot;20307&quot; value=&quot;302&quot;/&gt;&lt;/object&gt;&lt;object type=&quot;3&quot; unique_id=&quot;11107&quot;&gt;&lt;property id=&quot;20148&quot; value=&quot;5&quot;/&gt;&lt;property id=&quot;20300&quot; value=&quot;Folie 27 - &amp;quot;Wie ist eine GbR organisiert?&amp;quot;&quot;/&gt;&lt;property id=&quot;20307&quot; value=&quot;295&quot;/&gt;&lt;/object&gt;&lt;object type=&quot;3&quot; unique_id=&quot;11108&quot;&gt;&lt;property id=&quot;20148&quot; value=&quot;5&quot;/&gt;&lt;property id=&quot;20300&quot; value=&quot;Folie 32 - &amp;quot;Wie unterscheidet sich der Aufbau von GbR und OHG?&amp;quot;&quot;/&gt;&lt;property id=&quot;20307&quot; value=&quot;296&quot;/&gt;&lt;/object&gt;&lt;object type=&quot;3&quot; unique_id=&quot;11109&quot;&gt;&lt;property id=&quot;20148&quot; value=&quot;5&quot;/&gt;&lt;property id=&quot;20300&quot; value=&quot;Folie 36 - &amp;quot;Wie ist eine KG strukturiert?&amp;quot;&quot;/&gt;&lt;property id=&quot;20307&quot; value=&quot;293&quot;/&gt;&lt;/object&gt;&lt;object type=&quot;3&quot; unique_id=&quot;11111&quot;&gt;&lt;property id=&quot;20148&quot; value=&quot;5&quot;/&gt;&lt;property id=&quot;20300&quot; value=&quot;Folie 44 - &amp;quot;Was ist eine „Partnerschaftsgesellschaft“?&amp;quot;&quot;/&gt;&lt;property id=&quot;20307&quot; value=&quot;297&quot;/&gt;&lt;/object&gt;&lt;object type=&quot;3&quot; unique_id=&quot;11113&quot;&gt;&lt;property id=&quot;20148&quot; value=&quot;5&quot;/&gt;&lt;property id=&quot;20300&quot; value=&quot;Folie 26 - &amp;quot;Gesellschaft bürgerlichen Rechts (GbR)&amp;quot;&quot;/&gt;&lt;property id=&quot;20307&quot; value=&quot;307&quot;/&gt;&lt;/object&gt;&lt;object type=&quot;3&quot; unique_id=&quot;11114&quot;&gt;&lt;property id=&quot;20148&quot; value=&quot;5&quot;/&gt;&lt;property id=&quot;20300&quot; value=&quot;Folie 31 - &amp;quot;Offene Handelsgesellschaft (OHG)&amp;quot;&quot;/&gt;&lt;property id=&quot;20307&quot; value=&quot;306&quot;/&gt;&lt;/object&gt;&lt;object type=&quot;3&quot; unique_id=&quot;11115&quot;&gt;&lt;property id=&quot;20148&quot; value=&quot;5&quot;/&gt;&lt;property id=&quot;20300&quot; value=&quot;Folie 35 - &amp;quot;Kommanditgesellschaft (KG)&amp;quot;&quot;/&gt;&lt;property id=&quot;20307&quot; value=&quot;303&quot;/&gt;&lt;/object&gt;&lt;object type=&quot;3&quot; unique_id=&quot;11116&quot;&gt;&lt;property id=&quot;20148&quot; value=&quot;5&quot;/&gt;&lt;property id=&quot;20300&quot; value=&quot;Folie 39 - &amp;quot;GmbH &amp;amp; Co. KG&amp;quot;&quot;/&gt;&lt;property id=&quot;20307&quot; value=&quot;305&quot;/&gt;&lt;/object&gt;&lt;object type=&quot;3&quot; unique_id=&quot;11117&quot;&gt;&lt;property id=&quot;20148&quot; value=&quot;5&quot;/&gt;&lt;property id=&quot;20300&quot; value=&quot;Folie 43 - &amp;quot;Partnerschaftsgesellschaft (PartG)&amp;quot;&quot;/&gt;&lt;property id=&quot;20307&quot; value=&quot;304&quot;/&gt;&lt;/object&gt;&lt;/object&gt;&lt;/object&gt;&lt;/database&gt;"/>
  <p:tag name="ISPRING_RESOURCE_PATHS_HASH" val="53c84d7fa4417cb61095a0b9cc749baa60cbb58f"/>
  <p:tag name="ISPRING_RESOURCE_PATHS_HASH_2" val="9e59e3be122925aca076a667134656ad72851d5"/>
  <p:tag name="SECTLABEL2" val="nnn"/>
  <p:tag name="OUTLINE" val="True"/>
  <p:tag name="OVERVIEW" val="True"/>
  <p:tag name="SECTIONHEAD" val="True"/>
  <p:tag name="SEPARATOR" val="True"/>
  <p:tag name="NONUMBER" val="True"/>
  <p:tag name="FONTSIZE" val="20"/>
  <p:tag name="PROGRESS" val="True"/>
</p:tagLst>
</file>

<file path=ppt/tags/tag10.xml><?xml version="1.0" encoding="utf-8"?>
<p:tagLst xmlns:a="http://schemas.openxmlformats.org/drawingml/2006/main" xmlns:r="http://schemas.openxmlformats.org/officeDocument/2006/relationships" xmlns:p="http://schemas.openxmlformats.org/presentationml/2006/main">
  <p:tag name="FUNCTION" val="outline"/>
</p:tagLst>
</file>

<file path=ppt/tags/tag100.xml><?xml version="1.0" encoding="utf-8"?>
<p:tagLst xmlns:a="http://schemas.openxmlformats.org/drawingml/2006/main" xmlns:r="http://schemas.openxmlformats.org/officeDocument/2006/relationships" xmlns:p="http://schemas.openxmlformats.org/presentationml/2006/main">
  <p:tag name="STATUS" val="0"/>
</p:tagLst>
</file>

<file path=ppt/tags/tag101.xml><?xml version="1.0" encoding="utf-8"?>
<p:tagLst xmlns:a="http://schemas.openxmlformats.org/drawingml/2006/main" xmlns:r="http://schemas.openxmlformats.org/officeDocument/2006/relationships" xmlns:p="http://schemas.openxmlformats.org/presentationml/2006/main">
  <p:tag name="FUNCTION" val="separator"/>
</p:tagLst>
</file>

<file path=ppt/tags/tag102.xml><?xml version="1.0" encoding="utf-8"?>
<p:tagLst xmlns:a="http://schemas.openxmlformats.org/drawingml/2006/main" xmlns:r="http://schemas.openxmlformats.org/officeDocument/2006/relationships" xmlns:p="http://schemas.openxmlformats.org/presentationml/2006/main">
  <p:tag name="FUNCTION" val="outline"/>
</p:tagLst>
</file>

<file path=ppt/tags/tag103.xml><?xml version="1.0" encoding="utf-8"?>
<p:tagLst xmlns:a="http://schemas.openxmlformats.org/drawingml/2006/main" xmlns:r="http://schemas.openxmlformats.org/officeDocument/2006/relationships" xmlns:p="http://schemas.openxmlformats.org/presentationml/2006/main">
  <p:tag name="FUNCTION" val="outline"/>
</p:tagLst>
</file>

<file path=ppt/tags/tag104.xml><?xml version="1.0" encoding="utf-8"?>
<p:tagLst xmlns:a="http://schemas.openxmlformats.org/drawingml/2006/main" xmlns:r="http://schemas.openxmlformats.org/officeDocument/2006/relationships" xmlns:p="http://schemas.openxmlformats.org/presentationml/2006/main">
  <p:tag name="FUNCTION" val="progressbar"/>
</p:tagLst>
</file>

<file path=ppt/tags/tag105.xml><?xml version="1.0" encoding="utf-8"?>
<p:tagLst xmlns:a="http://schemas.openxmlformats.org/drawingml/2006/main" xmlns:r="http://schemas.openxmlformats.org/officeDocument/2006/relationships" xmlns:p="http://schemas.openxmlformats.org/presentationml/2006/main">
  <p:tag name="FUNCTION" val="outline"/>
</p:tagLst>
</file>

<file path=ppt/tags/tag106.xml><?xml version="1.0" encoding="utf-8"?>
<p:tagLst xmlns:a="http://schemas.openxmlformats.org/drawingml/2006/main" xmlns:r="http://schemas.openxmlformats.org/officeDocument/2006/relationships" xmlns:p="http://schemas.openxmlformats.org/presentationml/2006/main">
  <p:tag name="FUNCTION" val="outline"/>
</p:tagLst>
</file>

<file path=ppt/tags/tag107.xml><?xml version="1.0" encoding="utf-8"?>
<p:tagLst xmlns:a="http://schemas.openxmlformats.org/drawingml/2006/main" xmlns:r="http://schemas.openxmlformats.org/officeDocument/2006/relationships" xmlns:p="http://schemas.openxmlformats.org/presentationml/2006/main">
  <p:tag name="FUNCTION" val="outline"/>
</p:tagLst>
</file>

<file path=ppt/tags/tag10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09.xml><?xml version="1.0" encoding="utf-8"?>
<p:tagLst xmlns:a="http://schemas.openxmlformats.org/drawingml/2006/main" xmlns:r="http://schemas.openxmlformats.org/officeDocument/2006/relationships" xmlns:p="http://schemas.openxmlformats.org/presentationml/2006/main">
  <p:tag name="FUNCTION" val="outline"/>
</p:tagLst>
</file>

<file path=ppt/tags/tag11.xml><?xml version="1.0" encoding="utf-8"?>
<p:tagLst xmlns:a="http://schemas.openxmlformats.org/drawingml/2006/main" xmlns:r="http://schemas.openxmlformats.org/officeDocument/2006/relationships" xmlns:p="http://schemas.openxmlformats.org/presentationml/2006/main">
  <p:tag name="FUNCTION" val="outline"/>
</p:tagLst>
</file>

<file path=ppt/tags/tag110.xml><?xml version="1.0" encoding="utf-8"?>
<p:tagLst xmlns:a="http://schemas.openxmlformats.org/drawingml/2006/main" xmlns:r="http://schemas.openxmlformats.org/officeDocument/2006/relationships" xmlns:p="http://schemas.openxmlformats.org/presentationml/2006/main">
  <p:tag name="FUNCTION" val="outline"/>
</p:tagLst>
</file>

<file path=ppt/tags/tag111.xml><?xml version="1.0" encoding="utf-8"?>
<p:tagLst xmlns:a="http://schemas.openxmlformats.org/drawingml/2006/main" xmlns:r="http://schemas.openxmlformats.org/officeDocument/2006/relationships" xmlns:p="http://schemas.openxmlformats.org/presentationml/2006/main">
  <p:tag name="FUNCTION" val="outline"/>
</p:tagLst>
</file>

<file path=ppt/tags/tag112.xml><?xml version="1.0" encoding="utf-8"?>
<p:tagLst xmlns:a="http://schemas.openxmlformats.org/drawingml/2006/main" xmlns:r="http://schemas.openxmlformats.org/officeDocument/2006/relationships" xmlns:p="http://schemas.openxmlformats.org/presentationml/2006/main">
  <p:tag name="FUNCTION" val="progressbar"/>
</p:tagLst>
</file>

<file path=ppt/tags/tag113.xml><?xml version="1.0" encoding="utf-8"?>
<p:tagLst xmlns:a="http://schemas.openxmlformats.org/drawingml/2006/main" xmlns:r="http://schemas.openxmlformats.org/officeDocument/2006/relationships" xmlns:p="http://schemas.openxmlformats.org/presentationml/2006/main">
  <p:tag name="FUNCTION" val="outline"/>
</p:tagLst>
</file>

<file path=ppt/tags/tag114.xml><?xml version="1.0" encoding="utf-8"?>
<p:tagLst xmlns:a="http://schemas.openxmlformats.org/drawingml/2006/main" xmlns:r="http://schemas.openxmlformats.org/officeDocument/2006/relationships" xmlns:p="http://schemas.openxmlformats.org/presentationml/2006/main">
  <p:tag name="FUNCTION" val="outline"/>
</p:tagLst>
</file>

<file path=ppt/tags/tag115.xml><?xml version="1.0" encoding="utf-8"?>
<p:tagLst xmlns:a="http://schemas.openxmlformats.org/drawingml/2006/main" xmlns:r="http://schemas.openxmlformats.org/officeDocument/2006/relationships" xmlns:p="http://schemas.openxmlformats.org/presentationml/2006/main">
  <p:tag name="FUNCTION" val="outline"/>
</p:tagLst>
</file>

<file path=ppt/tags/tag116.xml><?xml version="1.0" encoding="utf-8"?>
<p:tagLst xmlns:a="http://schemas.openxmlformats.org/drawingml/2006/main" xmlns:r="http://schemas.openxmlformats.org/officeDocument/2006/relationships" xmlns:p="http://schemas.openxmlformats.org/presentationml/2006/main">
  <p:tag name="FUNCTION" val="progressbar"/>
</p:tagLst>
</file>

<file path=ppt/tags/tag117.xml><?xml version="1.0" encoding="utf-8"?>
<p:tagLst xmlns:a="http://schemas.openxmlformats.org/drawingml/2006/main" xmlns:r="http://schemas.openxmlformats.org/officeDocument/2006/relationships" xmlns:p="http://schemas.openxmlformats.org/presentationml/2006/main">
  <p:tag name="FUNCTION" val="outline"/>
</p:tagLst>
</file>

<file path=ppt/tags/tag118.xml><?xml version="1.0" encoding="utf-8"?>
<p:tagLst xmlns:a="http://schemas.openxmlformats.org/drawingml/2006/main" xmlns:r="http://schemas.openxmlformats.org/officeDocument/2006/relationships" xmlns:p="http://schemas.openxmlformats.org/presentationml/2006/main">
  <p:tag name="FUNCTION" val="outline"/>
</p:tagLst>
</file>

<file path=ppt/tags/tag119.xml><?xml version="1.0" encoding="utf-8"?>
<p:tagLst xmlns:a="http://schemas.openxmlformats.org/drawingml/2006/main" xmlns:r="http://schemas.openxmlformats.org/officeDocument/2006/relationships" xmlns:p="http://schemas.openxmlformats.org/presentationml/2006/main">
  <p:tag name="FUNCTION" val="outline"/>
</p:tagLst>
</file>

<file path=ppt/tags/tag12.xml><?xml version="1.0" encoding="utf-8"?>
<p:tagLst xmlns:a="http://schemas.openxmlformats.org/drawingml/2006/main" xmlns:r="http://schemas.openxmlformats.org/officeDocument/2006/relationships" xmlns:p="http://schemas.openxmlformats.org/presentationml/2006/main">
  <p:tag name="FUNCTION" val="outline"/>
</p:tagLst>
</file>

<file path=ppt/tags/tag120.xml><?xml version="1.0" encoding="utf-8"?>
<p:tagLst xmlns:a="http://schemas.openxmlformats.org/drawingml/2006/main" xmlns:r="http://schemas.openxmlformats.org/officeDocument/2006/relationships" xmlns:p="http://schemas.openxmlformats.org/presentationml/2006/main">
  <p:tag name="FUNCTION" val="progressbar"/>
</p:tagLst>
</file>

<file path=ppt/tags/tag121.xml><?xml version="1.0" encoding="utf-8"?>
<p:tagLst xmlns:a="http://schemas.openxmlformats.org/drawingml/2006/main" xmlns:r="http://schemas.openxmlformats.org/officeDocument/2006/relationships" xmlns:p="http://schemas.openxmlformats.org/presentationml/2006/main">
  <p:tag name="FUNCTION" val="outline"/>
</p:tagLst>
</file>

<file path=ppt/tags/tag122.xml><?xml version="1.0" encoding="utf-8"?>
<p:tagLst xmlns:a="http://schemas.openxmlformats.org/drawingml/2006/main" xmlns:r="http://schemas.openxmlformats.org/officeDocument/2006/relationships" xmlns:p="http://schemas.openxmlformats.org/presentationml/2006/main">
  <p:tag name="FUNCTION" val="outline"/>
</p:tagLst>
</file>

<file path=ppt/tags/tag123.xml><?xml version="1.0" encoding="utf-8"?>
<p:tagLst xmlns:a="http://schemas.openxmlformats.org/drawingml/2006/main" xmlns:r="http://schemas.openxmlformats.org/officeDocument/2006/relationships" xmlns:p="http://schemas.openxmlformats.org/presentationml/2006/main">
  <p:tag name="FUNCTION" val="outline"/>
</p:tagLst>
</file>

<file path=ppt/tags/tag124.xml><?xml version="1.0" encoding="utf-8"?>
<p:tagLst xmlns:a="http://schemas.openxmlformats.org/drawingml/2006/main" xmlns:r="http://schemas.openxmlformats.org/officeDocument/2006/relationships" xmlns:p="http://schemas.openxmlformats.org/presentationml/2006/main">
  <p:tag name="FUNCTION" val="progressbar"/>
</p:tagLst>
</file>

<file path=ppt/tags/tag125.xml><?xml version="1.0" encoding="utf-8"?>
<p:tagLst xmlns:a="http://schemas.openxmlformats.org/drawingml/2006/main" xmlns:r="http://schemas.openxmlformats.org/officeDocument/2006/relationships" xmlns:p="http://schemas.openxmlformats.org/presentationml/2006/main">
  <p:tag name="FUNCTION" val="outline"/>
</p:tagLst>
</file>

<file path=ppt/tags/tag126.xml><?xml version="1.0" encoding="utf-8"?>
<p:tagLst xmlns:a="http://schemas.openxmlformats.org/drawingml/2006/main" xmlns:r="http://schemas.openxmlformats.org/officeDocument/2006/relationships" xmlns:p="http://schemas.openxmlformats.org/presentationml/2006/main">
  <p:tag name="FUNCTION" val="outline"/>
</p:tagLst>
</file>

<file path=ppt/tags/tag127.xml><?xml version="1.0" encoding="utf-8"?>
<p:tagLst xmlns:a="http://schemas.openxmlformats.org/drawingml/2006/main" xmlns:r="http://schemas.openxmlformats.org/officeDocument/2006/relationships" xmlns:p="http://schemas.openxmlformats.org/presentationml/2006/main">
  <p:tag name="FUNCTION" val="outline"/>
</p:tagLst>
</file>

<file path=ppt/tags/tag12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29.xml><?xml version="1.0" encoding="utf-8"?>
<p:tagLst xmlns:a="http://schemas.openxmlformats.org/drawingml/2006/main" xmlns:r="http://schemas.openxmlformats.org/officeDocument/2006/relationships" xmlns:p="http://schemas.openxmlformats.org/presentationml/2006/main">
  <p:tag name="FUNCTION" val="outline"/>
</p:tagLst>
</file>

<file path=ppt/tags/tag13.xml><?xml version="1.0" encoding="utf-8"?>
<p:tagLst xmlns:a="http://schemas.openxmlformats.org/drawingml/2006/main" xmlns:r="http://schemas.openxmlformats.org/officeDocument/2006/relationships" xmlns:p="http://schemas.openxmlformats.org/presentationml/2006/main">
  <p:tag name="FUNCTION" val="progressbar"/>
</p:tagLst>
</file>

<file path=ppt/tags/tag130.xml><?xml version="1.0" encoding="utf-8"?>
<p:tagLst xmlns:a="http://schemas.openxmlformats.org/drawingml/2006/main" xmlns:r="http://schemas.openxmlformats.org/officeDocument/2006/relationships" xmlns:p="http://schemas.openxmlformats.org/presentationml/2006/main">
  <p:tag name="FUNCTION" val="outline"/>
</p:tagLst>
</file>

<file path=ppt/tags/tag131.xml><?xml version="1.0" encoding="utf-8"?>
<p:tagLst xmlns:a="http://schemas.openxmlformats.org/drawingml/2006/main" xmlns:r="http://schemas.openxmlformats.org/officeDocument/2006/relationships" xmlns:p="http://schemas.openxmlformats.org/presentationml/2006/main">
  <p:tag name="FUNCTION" val="outline"/>
</p:tagLst>
</file>

<file path=ppt/tags/tag132.xml><?xml version="1.0" encoding="utf-8"?>
<p:tagLst xmlns:a="http://schemas.openxmlformats.org/drawingml/2006/main" xmlns:r="http://schemas.openxmlformats.org/officeDocument/2006/relationships" xmlns:p="http://schemas.openxmlformats.org/presentationml/2006/main">
  <p:tag name="FUNCTION" val="progressbar"/>
</p:tagLst>
</file>

<file path=ppt/tags/tag133.xml><?xml version="1.0" encoding="utf-8"?>
<p:tagLst xmlns:a="http://schemas.openxmlformats.org/drawingml/2006/main" xmlns:r="http://schemas.openxmlformats.org/officeDocument/2006/relationships" xmlns:p="http://schemas.openxmlformats.org/presentationml/2006/main">
  <p:tag name="FUNCTION" val="outline"/>
</p:tagLst>
</file>

<file path=ppt/tags/tag134.xml><?xml version="1.0" encoding="utf-8"?>
<p:tagLst xmlns:a="http://schemas.openxmlformats.org/drawingml/2006/main" xmlns:r="http://schemas.openxmlformats.org/officeDocument/2006/relationships" xmlns:p="http://schemas.openxmlformats.org/presentationml/2006/main">
  <p:tag name="FUNCTION" val="outline"/>
</p:tagLst>
</file>

<file path=ppt/tags/tag135.xml><?xml version="1.0" encoding="utf-8"?>
<p:tagLst xmlns:a="http://schemas.openxmlformats.org/drawingml/2006/main" xmlns:r="http://schemas.openxmlformats.org/officeDocument/2006/relationships" xmlns:p="http://schemas.openxmlformats.org/presentationml/2006/main">
  <p:tag name="FUNCTION" val="outline"/>
</p:tagLst>
</file>

<file path=ppt/tags/tag136.xml><?xml version="1.0" encoding="utf-8"?>
<p:tagLst xmlns:a="http://schemas.openxmlformats.org/drawingml/2006/main" xmlns:r="http://schemas.openxmlformats.org/officeDocument/2006/relationships" xmlns:p="http://schemas.openxmlformats.org/presentationml/2006/main">
  <p:tag name="FUNCTION" val="progressbar"/>
</p:tagLst>
</file>

<file path=ppt/tags/tag137.xml><?xml version="1.0" encoding="utf-8"?>
<p:tagLst xmlns:a="http://schemas.openxmlformats.org/drawingml/2006/main" xmlns:r="http://schemas.openxmlformats.org/officeDocument/2006/relationships" xmlns:p="http://schemas.openxmlformats.org/presentationml/2006/main">
  <p:tag name="FUNCTION" val="outline"/>
</p:tagLst>
</file>

<file path=ppt/tags/tag138.xml><?xml version="1.0" encoding="utf-8"?>
<p:tagLst xmlns:a="http://schemas.openxmlformats.org/drawingml/2006/main" xmlns:r="http://schemas.openxmlformats.org/officeDocument/2006/relationships" xmlns:p="http://schemas.openxmlformats.org/presentationml/2006/main">
  <p:tag name="FUNCTION" val="outline"/>
</p:tagLst>
</file>

<file path=ppt/tags/tag139.xml><?xml version="1.0" encoding="utf-8"?>
<p:tagLst xmlns:a="http://schemas.openxmlformats.org/drawingml/2006/main" xmlns:r="http://schemas.openxmlformats.org/officeDocument/2006/relationships" xmlns:p="http://schemas.openxmlformats.org/presentationml/2006/main">
  <p:tag name="FUNCTION" val="outline"/>
</p:tagLst>
</file>

<file path=ppt/tags/tag14.xml><?xml version="1.0" encoding="utf-8"?>
<p:tagLst xmlns:a="http://schemas.openxmlformats.org/drawingml/2006/main" xmlns:r="http://schemas.openxmlformats.org/officeDocument/2006/relationships" xmlns:p="http://schemas.openxmlformats.org/presentationml/2006/main">
  <p:tag name="SOFTVOTE PROP PROPCURRENTQUESTIONNUMBER" val="1"/>
  <p:tag name="SOFTVOTE PROP PROPVOTEDONE" val="NO"/>
</p:tagLst>
</file>

<file path=ppt/tags/tag140.xml><?xml version="1.0" encoding="utf-8"?>
<p:tagLst xmlns:a="http://schemas.openxmlformats.org/drawingml/2006/main" xmlns:r="http://schemas.openxmlformats.org/officeDocument/2006/relationships" xmlns:p="http://schemas.openxmlformats.org/presentationml/2006/main">
  <p:tag name="FUNCTION" val="progressbar"/>
</p:tagLst>
</file>

<file path=ppt/tags/tag141.xml><?xml version="1.0" encoding="utf-8"?>
<p:tagLst xmlns:a="http://schemas.openxmlformats.org/drawingml/2006/main" xmlns:r="http://schemas.openxmlformats.org/officeDocument/2006/relationships" xmlns:p="http://schemas.openxmlformats.org/presentationml/2006/main">
  <p:tag name="FUNCTION" val="outline"/>
</p:tagLst>
</file>

<file path=ppt/tags/tag142.xml><?xml version="1.0" encoding="utf-8"?>
<p:tagLst xmlns:a="http://schemas.openxmlformats.org/drawingml/2006/main" xmlns:r="http://schemas.openxmlformats.org/officeDocument/2006/relationships" xmlns:p="http://schemas.openxmlformats.org/presentationml/2006/main">
  <p:tag name="FUNCTION" val="outline"/>
</p:tagLst>
</file>

<file path=ppt/tags/tag143.xml><?xml version="1.0" encoding="utf-8"?>
<p:tagLst xmlns:a="http://schemas.openxmlformats.org/drawingml/2006/main" xmlns:r="http://schemas.openxmlformats.org/officeDocument/2006/relationships" xmlns:p="http://schemas.openxmlformats.org/presentationml/2006/main">
  <p:tag name="FUNCTION" val="outline"/>
</p:tagLst>
</file>

<file path=ppt/tags/tag144.xml><?xml version="1.0" encoding="utf-8"?>
<p:tagLst xmlns:a="http://schemas.openxmlformats.org/drawingml/2006/main" xmlns:r="http://schemas.openxmlformats.org/officeDocument/2006/relationships" xmlns:p="http://schemas.openxmlformats.org/presentationml/2006/main">
  <p:tag name="FUNCTION" val="progressbar"/>
</p:tagLst>
</file>

<file path=ppt/tags/tag145.xml><?xml version="1.0" encoding="utf-8"?>
<p:tagLst xmlns:a="http://schemas.openxmlformats.org/drawingml/2006/main" xmlns:r="http://schemas.openxmlformats.org/officeDocument/2006/relationships" xmlns:p="http://schemas.openxmlformats.org/presentationml/2006/main">
  <p:tag name="FUNCTION" val="outline"/>
</p:tagLst>
</file>

<file path=ppt/tags/tag146.xml><?xml version="1.0" encoding="utf-8"?>
<p:tagLst xmlns:a="http://schemas.openxmlformats.org/drawingml/2006/main" xmlns:r="http://schemas.openxmlformats.org/officeDocument/2006/relationships" xmlns:p="http://schemas.openxmlformats.org/presentationml/2006/main">
  <p:tag name="FUNCTION" val="outline"/>
</p:tagLst>
</file>

<file path=ppt/tags/tag147.xml><?xml version="1.0" encoding="utf-8"?>
<p:tagLst xmlns:a="http://schemas.openxmlformats.org/drawingml/2006/main" xmlns:r="http://schemas.openxmlformats.org/officeDocument/2006/relationships" xmlns:p="http://schemas.openxmlformats.org/presentationml/2006/main">
  <p:tag name="FUNCTION" val="outline"/>
</p:tagLst>
</file>

<file path=ppt/tags/tag14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49.xml><?xml version="1.0" encoding="utf-8"?>
<p:tagLst xmlns:a="http://schemas.openxmlformats.org/drawingml/2006/main" xmlns:r="http://schemas.openxmlformats.org/officeDocument/2006/relationships" xmlns:p="http://schemas.openxmlformats.org/presentationml/2006/main">
  <p:tag name="FUNCTION" val="outline"/>
</p:tagLst>
</file>

<file path=ppt/tags/tag15.xml><?xml version="1.0" encoding="utf-8"?>
<p:tagLst xmlns:a="http://schemas.openxmlformats.org/drawingml/2006/main" xmlns:r="http://schemas.openxmlformats.org/officeDocument/2006/relationships" xmlns:p="http://schemas.openxmlformats.org/presentationml/2006/main">
  <p:tag name="FUNCTION" val="outline"/>
</p:tagLst>
</file>

<file path=ppt/tags/tag150.xml><?xml version="1.0" encoding="utf-8"?>
<p:tagLst xmlns:a="http://schemas.openxmlformats.org/drawingml/2006/main" xmlns:r="http://schemas.openxmlformats.org/officeDocument/2006/relationships" xmlns:p="http://schemas.openxmlformats.org/presentationml/2006/main">
  <p:tag name="FUNCTION" val="outline"/>
</p:tagLst>
</file>

<file path=ppt/tags/tag151.xml><?xml version="1.0" encoding="utf-8"?>
<p:tagLst xmlns:a="http://schemas.openxmlformats.org/drawingml/2006/main" xmlns:r="http://schemas.openxmlformats.org/officeDocument/2006/relationships" xmlns:p="http://schemas.openxmlformats.org/presentationml/2006/main">
  <p:tag name="FUNCTION" val="outline"/>
</p:tagLst>
</file>

<file path=ppt/tags/tag152.xml><?xml version="1.0" encoding="utf-8"?>
<p:tagLst xmlns:a="http://schemas.openxmlformats.org/drawingml/2006/main" xmlns:r="http://schemas.openxmlformats.org/officeDocument/2006/relationships" xmlns:p="http://schemas.openxmlformats.org/presentationml/2006/main">
  <p:tag name="FUNCTION" val="progressbar"/>
</p:tagLst>
</file>

<file path=ppt/tags/tag153.xml><?xml version="1.0" encoding="utf-8"?>
<p:tagLst xmlns:a="http://schemas.openxmlformats.org/drawingml/2006/main" xmlns:r="http://schemas.openxmlformats.org/officeDocument/2006/relationships" xmlns:p="http://schemas.openxmlformats.org/presentationml/2006/main">
  <p:tag name="STATUS" val="0"/>
</p:tagLst>
</file>

<file path=ppt/tags/tag154.xml><?xml version="1.0" encoding="utf-8"?>
<p:tagLst xmlns:a="http://schemas.openxmlformats.org/drawingml/2006/main" xmlns:r="http://schemas.openxmlformats.org/officeDocument/2006/relationships" xmlns:p="http://schemas.openxmlformats.org/presentationml/2006/main">
  <p:tag name="FUNCTION" val="outline"/>
</p:tagLst>
</file>

<file path=ppt/tags/tag155.xml><?xml version="1.0" encoding="utf-8"?>
<p:tagLst xmlns:a="http://schemas.openxmlformats.org/drawingml/2006/main" xmlns:r="http://schemas.openxmlformats.org/officeDocument/2006/relationships" xmlns:p="http://schemas.openxmlformats.org/presentationml/2006/main">
  <p:tag name="FUNCTION" val="outline"/>
</p:tagLst>
</file>

<file path=ppt/tags/tag156.xml><?xml version="1.0" encoding="utf-8"?>
<p:tagLst xmlns:a="http://schemas.openxmlformats.org/drawingml/2006/main" xmlns:r="http://schemas.openxmlformats.org/officeDocument/2006/relationships" xmlns:p="http://schemas.openxmlformats.org/presentationml/2006/main">
  <p:tag name="FUNCTION" val="outline"/>
</p:tagLst>
</file>

<file path=ppt/tags/tag157.xml><?xml version="1.0" encoding="utf-8"?>
<p:tagLst xmlns:a="http://schemas.openxmlformats.org/drawingml/2006/main" xmlns:r="http://schemas.openxmlformats.org/officeDocument/2006/relationships" xmlns:p="http://schemas.openxmlformats.org/presentationml/2006/main">
  <p:tag name="FUNCTION" val="progressbar"/>
</p:tagLst>
</file>

<file path=ppt/tags/tag158.xml><?xml version="1.0" encoding="utf-8"?>
<p:tagLst xmlns:a="http://schemas.openxmlformats.org/drawingml/2006/main" xmlns:r="http://schemas.openxmlformats.org/officeDocument/2006/relationships" xmlns:p="http://schemas.openxmlformats.org/presentationml/2006/main">
  <p:tag name="FUNCTION" val="outline"/>
</p:tagLst>
</file>

<file path=ppt/tags/tag159.xml><?xml version="1.0" encoding="utf-8"?>
<p:tagLst xmlns:a="http://schemas.openxmlformats.org/drawingml/2006/main" xmlns:r="http://schemas.openxmlformats.org/officeDocument/2006/relationships" xmlns:p="http://schemas.openxmlformats.org/presentationml/2006/main">
  <p:tag name="FUNCTION" val="outline"/>
</p:tagLst>
</file>

<file path=ppt/tags/tag16.xml><?xml version="1.0" encoding="utf-8"?>
<p:tagLst xmlns:a="http://schemas.openxmlformats.org/drawingml/2006/main" xmlns:r="http://schemas.openxmlformats.org/officeDocument/2006/relationships" xmlns:p="http://schemas.openxmlformats.org/presentationml/2006/main">
  <p:tag name="FUNCTION" val="progressbar"/>
</p:tagLst>
</file>

<file path=ppt/tags/tag160.xml><?xml version="1.0" encoding="utf-8"?>
<p:tagLst xmlns:a="http://schemas.openxmlformats.org/drawingml/2006/main" xmlns:r="http://schemas.openxmlformats.org/officeDocument/2006/relationships" xmlns:p="http://schemas.openxmlformats.org/presentationml/2006/main">
  <p:tag name="FUNCTION" val="outline"/>
</p:tagLst>
</file>

<file path=ppt/tags/tag161.xml><?xml version="1.0" encoding="utf-8"?>
<p:tagLst xmlns:a="http://schemas.openxmlformats.org/drawingml/2006/main" xmlns:r="http://schemas.openxmlformats.org/officeDocument/2006/relationships" xmlns:p="http://schemas.openxmlformats.org/presentationml/2006/main">
  <p:tag name="FUNCTION" val="progressbar"/>
</p:tagLst>
</file>

<file path=ppt/tags/tag162.xml><?xml version="1.0" encoding="utf-8"?>
<p:tagLst xmlns:a="http://schemas.openxmlformats.org/drawingml/2006/main" xmlns:r="http://schemas.openxmlformats.org/officeDocument/2006/relationships" xmlns:p="http://schemas.openxmlformats.org/presentationml/2006/main">
  <p:tag name="FUNCTION" val="outline"/>
</p:tagLst>
</file>

<file path=ppt/tags/tag163.xml><?xml version="1.0" encoding="utf-8"?>
<p:tagLst xmlns:a="http://schemas.openxmlformats.org/drawingml/2006/main" xmlns:r="http://schemas.openxmlformats.org/officeDocument/2006/relationships" xmlns:p="http://schemas.openxmlformats.org/presentationml/2006/main">
  <p:tag name="FUNCTION" val="outline"/>
</p:tagLst>
</file>

<file path=ppt/tags/tag164.xml><?xml version="1.0" encoding="utf-8"?>
<p:tagLst xmlns:a="http://schemas.openxmlformats.org/drawingml/2006/main" xmlns:r="http://schemas.openxmlformats.org/officeDocument/2006/relationships" xmlns:p="http://schemas.openxmlformats.org/presentationml/2006/main">
  <p:tag name="FUNCTION" val="outline"/>
</p:tagLst>
</file>

<file path=ppt/tags/tag165.xml><?xml version="1.0" encoding="utf-8"?>
<p:tagLst xmlns:a="http://schemas.openxmlformats.org/drawingml/2006/main" xmlns:r="http://schemas.openxmlformats.org/officeDocument/2006/relationships" xmlns:p="http://schemas.openxmlformats.org/presentationml/2006/main">
  <p:tag name="FUNCTION" val="progressbar"/>
</p:tagLst>
</file>

<file path=ppt/tags/tag166.xml><?xml version="1.0" encoding="utf-8"?>
<p:tagLst xmlns:a="http://schemas.openxmlformats.org/drawingml/2006/main" xmlns:r="http://schemas.openxmlformats.org/officeDocument/2006/relationships" xmlns:p="http://schemas.openxmlformats.org/presentationml/2006/main">
  <p:tag name="STATUS" val="0"/>
</p:tagLst>
</file>

<file path=ppt/tags/tag167.xml><?xml version="1.0" encoding="utf-8"?>
<p:tagLst xmlns:a="http://schemas.openxmlformats.org/drawingml/2006/main" xmlns:r="http://schemas.openxmlformats.org/officeDocument/2006/relationships" xmlns:p="http://schemas.openxmlformats.org/presentationml/2006/main">
  <p:tag name="FUNCTION" val="outline"/>
</p:tagLst>
</file>

<file path=ppt/tags/tag168.xml><?xml version="1.0" encoding="utf-8"?>
<p:tagLst xmlns:a="http://schemas.openxmlformats.org/drawingml/2006/main" xmlns:r="http://schemas.openxmlformats.org/officeDocument/2006/relationships" xmlns:p="http://schemas.openxmlformats.org/presentationml/2006/main">
  <p:tag name="FUNCTION" val="outline"/>
</p:tagLst>
</file>

<file path=ppt/tags/tag169.xml><?xml version="1.0" encoding="utf-8"?>
<p:tagLst xmlns:a="http://schemas.openxmlformats.org/drawingml/2006/main" xmlns:r="http://schemas.openxmlformats.org/officeDocument/2006/relationships" xmlns:p="http://schemas.openxmlformats.org/presentationml/2006/main">
  <p:tag name="FUNCTION" val="outline"/>
</p:tagLst>
</file>

<file path=ppt/tags/tag17.xml><?xml version="1.0" encoding="utf-8"?>
<p:tagLst xmlns:a="http://schemas.openxmlformats.org/drawingml/2006/main" xmlns:r="http://schemas.openxmlformats.org/officeDocument/2006/relationships" xmlns:p="http://schemas.openxmlformats.org/presentationml/2006/main">
  <p:tag name="FUNCTION" val="overview"/>
</p:tagLst>
</file>

<file path=ppt/tags/tag170.xml><?xml version="1.0" encoding="utf-8"?>
<p:tagLst xmlns:a="http://schemas.openxmlformats.org/drawingml/2006/main" xmlns:r="http://schemas.openxmlformats.org/officeDocument/2006/relationships" xmlns:p="http://schemas.openxmlformats.org/presentationml/2006/main">
  <p:tag name="FUNCTION" val="progressbar"/>
</p:tagLst>
</file>

<file path=ppt/tags/tag171.xml><?xml version="1.0" encoding="utf-8"?>
<p:tagLst xmlns:a="http://schemas.openxmlformats.org/drawingml/2006/main" xmlns:r="http://schemas.openxmlformats.org/officeDocument/2006/relationships" xmlns:p="http://schemas.openxmlformats.org/presentationml/2006/main">
  <p:tag name="FUNCTION" val="separator"/>
</p:tagLst>
</file>

<file path=ppt/tags/tag172.xml><?xml version="1.0" encoding="utf-8"?>
<p:tagLst xmlns:a="http://schemas.openxmlformats.org/drawingml/2006/main" xmlns:r="http://schemas.openxmlformats.org/officeDocument/2006/relationships" xmlns:p="http://schemas.openxmlformats.org/presentationml/2006/main">
  <p:tag name="FUNCTION" val="outline"/>
</p:tagLst>
</file>

<file path=ppt/tags/tag173.xml><?xml version="1.0" encoding="utf-8"?>
<p:tagLst xmlns:a="http://schemas.openxmlformats.org/drawingml/2006/main" xmlns:r="http://schemas.openxmlformats.org/officeDocument/2006/relationships" xmlns:p="http://schemas.openxmlformats.org/presentationml/2006/main">
  <p:tag name="FUNCTION" val="outline"/>
</p:tagLst>
</file>

<file path=ppt/tags/tag174.xml><?xml version="1.0" encoding="utf-8"?>
<p:tagLst xmlns:a="http://schemas.openxmlformats.org/drawingml/2006/main" xmlns:r="http://schemas.openxmlformats.org/officeDocument/2006/relationships" xmlns:p="http://schemas.openxmlformats.org/presentationml/2006/main">
  <p:tag name="FUNCTION" val="progressbar"/>
</p:tagLst>
</file>

<file path=ppt/tags/tag175.xml><?xml version="1.0" encoding="utf-8"?>
<p:tagLst xmlns:a="http://schemas.openxmlformats.org/drawingml/2006/main" xmlns:r="http://schemas.openxmlformats.org/officeDocument/2006/relationships" xmlns:p="http://schemas.openxmlformats.org/presentationml/2006/main">
  <p:tag name="FUNCTION" val="outline"/>
</p:tagLst>
</file>

<file path=ppt/tags/tag176.xml><?xml version="1.0" encoding="utf-8"?>
<p:tagLst xmlns:a="http://schemas.openxmlformats.org/drawingml/2006/main" xmlns:r="http://schemas.openxmlformats.org/officeDocument/2006/relationships" xmlns:p="http://schemas.openxmlformats.org/presentationml/2006/main">
  <p:tag name="FUNCTION" val="outline"/>
</p:tagLst>
</file>

<file path=ppt/tags/tag177.xml><?xml version="1.0" encoding="utf-8"?>
<p:tagLst xmlns:a="http://schemas.openxmlformats.org/drawingml/2006/main" xmlns:r="http://schemas.openxmlformats.org/officeDocument/2006/relationships" xmlns:p="http://schemas.openxmlformats.org/presentationml/2006/main">
  <p:tag name="FUNCTION" val="outline"/>
</p:tagLst>
</file>

<file path=ppt/tags/tag17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79.xml><?xml version="1.0" encoding="utf-8"?>
<p:tagLst xmlns:a="http://schemas.openxmlformats.org/drawingml/2006/main" xmlns:r="http://schemas.openxmlformats.org/officeDocument/2006/relationships" xmlns:p="http://schemas.openxmlformats.org/presentationml/2006/main">
  <p:tag name="STATUS" val="0"/>
</p:tagLst>
</file>

<file path=ppt/tags/tag18.xml><?xml version="1.0" encoding="utf-8"?>
<p:tagLst xmlns:a="http://schemas.openxmlformats.org/drawingml/2006/main" xmlns:r="http://schemas.openxmlformats.org/officeDocument/2006/relationships" xmlns:p="http://schemas.openxmlformats.org/presentationml/2006/main">
  <p:tag name="FUNCTION" val="outline"/>
</p:tagLst>
</file>

<file path=ppt/tags/tag180.xml><?xml version="1.0" encoding="utf-8"?>
<p:tagLst xmlns:a="http://schemas.openxmlformats.org/drawingml/2006/main" xmlns:r="http://schemas.openxmlformats.org/officeDocument/2006/relationships" xmlns:p="http://schemas.openxmlformats.org/presentationml/2006/main">
  <p:tag name="FUNCTION" val="outline"/>
</p:tagLst>
</file>

<file path=ppt/tags/tag181.xml><?xml version="1.0" encoding="utf-8"?>
<p:tagLst xmlns:a="http://schemas.openxmlformats.org/drawingml/2006/main" xmlns:r="http://schemas.openxmlformats.org/officeDocument/2006/relationships" xmlns:p="http://schemas.openxmlformats.org/presentationml/2006/main">
  <p:tag name="FUNCTION" val="outline"/>
</p:tagLst>
</file>

<file path=ppt/tags/tag182.xml><?xml version="1.0" encoding="utf-8"?>
<p:tagLst xmlns:a="http://schemas.openxmlformats.org/drawingml/2006/main" xmlns:r="http://schemas.openxmlformats.org/officeDocument/2006/relationships" xmlns:p="http://schemas.openxmlformats.org/presentationml/2006/main">
  <p:tag name="FUNCTION" val="outline"/>
</p:tagLst>
</file>

<file path=ppt/tags/tag183.xml><?xml version="1.0" encoding="utf-8"?>
<p:tagLst xmlns:a="http://schemas.openxmlformats.org/drawingml/2006/main" xmlns:r="http://schemas.openxmlformats.org/officeDocument/2006/relationships" xmlns:p="http://schemas.openxmlformats.org/presentationml/2006/main">
  <p:tag name="FUNCTION" val="progressbar"/>
</p:tagLst>
</file>

<file path=ppt/tags/tag184.xml><?xml version="1.0" encoding="utf-8"?>
<p:tagLst xmlns:a="http://schemas.openxmlformats.org/drawingml/2006/main" xmlns:r="http://schemas.openxmlformats.org/officeDocument/2006/relationships" xmlns:p="http://schemas.openxmlformats.org/presentationml/2006/main">
  <p:tag name="STATUS" val="0"/>
</p:tagLst>
</file>

<file path=ppt/tags/tag185.xml><?xml version="1.0" encoding="utf-8"?>
<p:tagLst xmlns:a="http://schemas.openxmlformats.org/drawingml/2006/main" xmlns:r="http://schemas.openxmlformats.org/officeDocument/2006/relationships" xmlns:p="http://schemas.openxmlformats.org/presentationml/2006/main">
  <p:tag name="FUNCTION" val="outline"/>
</p:tagLst>
</file>

<file path=ppt/tags/tag186.xml><?xml version="1.0" encoding="utf-8"?>
<p:tagLst xmlns:a="http://schemas.openxmlformats.org/drawingml/2006/main" xmlns:r="http://schemas.openxmlformats.org/officeDocument/2006/relationships" xmlns:p="http://schemas.openxmlformats.org/presentationml/2006/main">
  <p:tag name="FUNCTION" val="outline"/>
</p:tagLst>
</file>

<file path=ppt/tags/tag187.xml><?xml version="1.0" encoding="utf-8"?>
<p:tagLst xmlns:a="http://schemas.openxmlformats.org/drawingml/2006/main" xmlns:r="http://schemas.openxmlformats.org/officeDocument/2006/relationships" xmlns:p="http://schemas.openxmlformats.org/presentationml/2006/main">
  <p:tag name="FUNCTION" val="outline"/>
</p:tagLst>
</file>

<file path=ppt/tags/tag18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89.xml><?xml version="1.0" encoding="utf-8"?>
<p:tagLst xmlns:a="http://schemas.openxmlformats.org/drawingml/2006/main" xmlns:r="http://schemas.openxmlformats.org/officeDocument/2006/relationships" xmlns:p="http://schemas.openxmlformats.org/presentationml/2006/main">
  <p:tag name="STATUS" val="0"/>
</p:tagLst>
</file>

<file path=ppt/tags/tag19.xml><?xml version="1.0" encoding="utf-8"?>
<p:tagLst xmlns:a="http://schemas.openxmlformats.org/drawingml/2006/main" xmlns:r="http://schemas.openxmlformats.org/officeDocument/2006/relationships" xmlns:p="http://schemas.openxmlformats.org/presentationml/2006/main">
  <p:tag name="FUNCTION" val="outline"/>
</p:tagLst>
</file>

<file path=ppt/tags/tag190.xml><?xml version="1.0" encoding="utf-8"?>
<p:tagLst xmlns:a="http://schemas.openxmlformats.org/drawingml/2006/main" xmlns:r="http://schemas.openxmlformats.org/officeDocument/2006/relationships" xmlns:p="http://schemas.openxmlformats.org/presentationml/2006/main">
  <p:tag name="FUNCTION" val="outline"/>
</p:tagLst>
</file>

<file path=ppt/tags/tag191.xml><?xml version="1.0" encoding="utf-8"?>
<p:tagLst xmlns:a="http://schemas.openxmlformats.org/drawingml/2006/main" xmlns:r="http://schemas.openxmlformats.org/officeDocument/2006/relationships" xmlns:p="http://schemas.openxmlformats.org/presentationml/2006/main">
  <p:tag name="FUNCTION" val="outline"/>
</p:tagLst>
</file>

<file path=ppt/tags/tag192.xml><?xml version="1.0" encoding="utf-8"?>
<p:tagLst xmlns:a="http://schemas.openxmlformats.org/drawingml/2006/main" xmlns:r="http://schemas.openxmlformats.org/officeDocument/2006/relationships" xmlns:p="http://schemas.openxmlformats.org/presentationml/2006/main">
  <p:tag name="FUNCTION" val="outline"/>
</p:tagLst>
</file>

<file path=ppt/tags/tag193.xml><?xml version="1.0" encoding="utf-8"?>
<p:tagLst xmlns:a="http://schemas.openxmlformats.org/drawingml/2006/main" xmlns:r="http://schemas.openxmlformats.org/officeDocument/2006/relationships" xmlns:p="http://schemas.openxmlformats.org/presentationml/2006/main">
  <p:tag name="FUNCTION" val="progressbar"/>
</p:tagLst>
</file>

<file path=ppt/tags/tag194.xml><?xml version="1.0" encoding="utf-8"?>
<p:tagLst xmlns:a="http://schemas.openxmlformats.org/drawingml/2006/main" xmlns:r="http://schemas.openxmlformats.org/officeDocument/2006/relationships" xmlns:p="http://schemas.openxmlformats.org/presentationml/2006/main">
  <p:tag name="STATUS" val="0"/>
</p:tagLst>
</file>

<file path=ppt/tags/tag195.xml><?xml version="1.0" encoding="utf-8"?>
<p:tagLst xmlns:a="http://schemas.openxmlformats.org/drawingml/2006/main" xmlns:r="http://schemas.openxmlformats.org/officeDocument/2006/relationships" xmlns:p="http://schemas.openxmlformats.org/presentationml/2006/main">
  <p:tag name="FUNCTION" val="outline"/>
</p:tagLst>
</file>

<file path=ppt/tags/tag196.xml><?xml version="1.0" encoding="utf-8"?>
<p:tagLst xmlns:a="http://schemas.openxmlformats.org/drawingml/2006/main" xmlns:r="http://schemas.openxmlformats.org/officeDocument/2006/relationships" xmlns:p="http://schemas.openxmlformats.org/presentationml/2006/main">
  <p:tag name="FUNCTION" val="outline"/>
</p:tagLst>
</file>

<file path=ppt/tags/tag197.xml><?xml version="1.0" encoding="utf-8"?>
<p:tagLst xmlns:a="http://schemas.openxmlformats.org/drawingml/2006/main" xmlns:r="http://schemas.openxmlformats.org/officeDocument/2006/relationships" xmlns:p="http://schemas.openxmlformats.org/presentationml/2006/main">
  <p:tag name="FUNCTION" val="outline"/>
</p:tagLst>
</file>

<file path=ppt/tags/tag198.xml><?xml version="1.0" encoding="utf-8"?>
<p:tagLst xmlns:a="http://schemas.openxmlformats.org/drawingml/2006/main" xmlns:r="http://schemas.openxmlformats.org/officeDocument/2006/relationships" xmlns:p="http://schemas.openxmlformats.org/presentationml/2006/main">
  <p:tag name="FUNCTION" val="progressbar"/>
</p:tagLst>
</file>

<file path=ppt/tags/tag199.xml><?xml version="1.0" encoding="utf-8"?>
<p:tagLst xmlns:a="http://schemas.openxmlformats.org/drawingml/2006/main" xmlns:r="http://schemas.openxmlformats.org/officeDocument/2006/relationships" xmlns:p="http://schemas.openxmlformats.org/presentationml/2006/main">
  <p:tag name="FUNCTION" val="outline"/>
</p:tagLst>
</file>

<file path=ppt/tags/tag2.xml><?xml version="1.0" encoding="utf-8"?>
<p:tagLst xmlns:a="http://schemas.openxmlformats.org/drawingml/2006/main" xmlns:r="http://schemas.openxmlformats.org/officeDocument/2006/relationships" xmlns:p="http://schemas.openxmlformats.org/presentationml/2006/main">
  <p:tag name="FUNCTION" val="outline"/>
</p:tagLst>
</file>

<file path=ppt/tags/tag20.xml><?xml version="1.0" encoding="utf-8"?>
<p:tagLst xmlns:a="http://schemas.openxmlformats.org/drawingml/2006/main" xmlns:r="http://schemas.openxmlformats.org/officeDocument/2006/relationships" xmlns:p="http://schemas.openxmlformats.org/presentationml/2006/main">
  <p:tag name="FUNCTION" val="outline"/>
</p:tagLst>
</file>

<file path=ppt/tags/tag200.xml><?xml version="1.0" encoding="utf-8"?>
<p:tagLst xmlns:a="http://schemas.openxmlformats.org/drawingml/2006/main" xmlns:r="http://schemas.openxmlformats.org/officeDocument/2006/relationships" xmlns:p="http://schemas.openxmlformats.org/presentationml/2006/main">
  <p:tag name="FUNCTION" val="outline"/>
</p:tagLst>
</file>

<file path=ppt/tags/tag201.xml><?xml version="1.0" encoding="utf-8"?>
<p:tagLst xmlns:a="http://schemas.openxmlformats.org/drawingml/2006/main" xmlns:r="http://schemas.openxmlformats.org/officeDocument/2006/relationships" xmlns:p="http://schemas.openxmlformats.org/presentationml/2006/main">
  <p:tag name="FUNCTION" val="outline"/>
</p:tagLst>
</file>

<file path=ppt/tags/tag202.xml><?xml version="1.0" encoding="utf-8"?>
<p:tagLst xmlns:a="http://schemas.openxmlformats.org/drawingml/2006/main" xmlns:r="http://schemas.openxmlformats.org/officeDocument/2006/relationships" xmlns:p="http://schemas.openxmlformats.org/presentationml/2006/main">
  <p:tag name="FUNCTION" val="progressbar"/>
</p:tagLst>
</file>

<file path=ppt/tags/tag203.xml><?xml version="1.0" encoding="utf-8"?>
<p:tagLst xmlns:a="http://schemas.openxmlformats.org/drawingml/2006/main" xmlns:r="http://schemas.openxmlformats.org/officeDocument/2006/relationships" xmlns:p="http://schemas.openxmlformats.org/presentationml/2006/main">
  <p:tag name="FUNCTION" val="outline"/>
</p:tagLst>
</file>

<file path=ppt/tags/tag204.xml><?xml version="1.0" encoding="utf-8"?>
<p:tagLst xmlns:a="http://schemas.openxmlformats.org/drawingml/2006/main" xmlns:r="http://schemas.openxmlformats.org/officeDocument/2006/relationships" xmlns:p="http://schemas.openxmlformats.org/presentationml/2006/main">
  <p:tag name="FUNCTION" val="outline"/>
</p:tagLst>
</file>

<file path=ppt/tags/tag205.xml><?xml version="1.0" encoding="utf-8"?>
<p:tagLst xmlns:a="http://schemas.openxmlformats.org/drawingml/2006/main" xmlns:r="http://schemas.openxmlformats.org/officeDocument/2006/relationships" xmlns:p="http://schemas.openxmlformats.org/presentationml/2006/main">
  <p:tag name="FUNCTION" val="outline"/>
</p:tagLst>
</file>

<file path=ppt/tags/tag206.xml><?xml version="1.0" encoding="utf-8"?>
<p:tagLst xmlns:a="http://schemas.openxmlformats.org/drawingml/2006/main" xmlns:r="http://schemas.openxmlformats.org/officeDocument/2006/relationships" xmlns:p="http://schemas.openxmlformats.org/presentationml/2006/main">
  <p:tag name="FUNCTION" val="progressbar"/>
</p:tagLst>
</file>

<file path=ppt/tags/tag207.xml><?xml version="1.0" encoding="utf-8"?>
<p:tagLst xmlns:a="http://schemas.openxmlformats.org/drawingml/2006/main" xmlns:r="http://schemas.openxmlformats.org/officeDocument/2006/relationships" xmlns:p="http://schemas.openxmlformats.org/presentationml/2006/main">
  <p:tag name="FUNCTION" val="outline"/>
</p:tagLst>
</file>

<file path=ppt/tags/tag208.xml><?xml version="1.0" encoding="utf-8"?>
<p:tagLst xmlns:a="http://schemas.openxmlformats.org/drawingml/2006/main" xmlns:r="http://schemas.openxmlformats.org/officeDocument/2006/relationships" xmlns:p="http://schemas.openxmlformats.org/presentationml/2006/main">
  <p:tag name="FUNCTION" val="outline"/>
</p:tagLst>
</file>

<file path=ppt/tags/tag209.xml><?xml version="1.0" encoding="utf-8"?>
<p:tagLst xmlns:a="http://schemas.openxmlformats.org/drawingml/2006/main" xmlns:r="http://schemas.openxmlformats.org/officeDocument/2006/relationships" xmlns:p="http://schemas.openxmlformats.org/presentationml/2006/main">
  <p:tag name="FUNCTION" val="outline"/>
</p:tagLst>
</file>

<file path=ppt/tags/tag21.xml><?xml version="1.0" encoding="utf-8"?>
<p:tagLst xmlns:a="http://schemas.openxmlformats.org/drawingml/2006/main" xmlns:r="http://schemas.openxmlformats.org/officeDocument/2006/relationships" xmlns:p="http://schemas.openxmlformats.org/presentationml/2006/main">
  <p:tag name="FUNCTION" val="outline"/>
</p:tagLst>
</file>

<file path=ppt/tags/tag210.xml><?xml version="1.0" encoding="utf-8"?>
<p:tagLst xmlns:a="http://schemas.openxmlformats.org/drawingml/2006/main" xmlns:r="http://schemas.openxmlformats.org/officeDocument/2006/relationships" xmlns:p="http://schemas.openxmlformats.org/presentationml/2006/main">
  <p:tag name="FUNCTION" val="progressbar"/>
</p:tagLst>
</file>

<file path=ppt/tags/tag211.xml><?xml version="1.0" encoding="utf-8"?>
<p:tagLst xmlns:a="http://schemas.openxmlformats.org/drawingml/2006/main" xmlns:r="http://schemas.openxmlformats.org/officeDocument/2006/relationships" xmlns:p="http://schemas.openxmlformats.org/presentationml/2006/main">
  <p:tag name="FUNCTION" val="outline"/>
</p:tagLst>
</file>

<file path=ppt/tags/tag212.xml><?xml version="1.0" encoding="utf-8"?>
<p:tagLst xmlns:a="http://schemas.openxmlformats.org/drawingml/2006/main" xmlns:r="http://schemas.openxmlformats.org/officeDocument/2006/relationships" xmlns:p="http://schemas.openxmlformats.org/presentationml/2006/main">
  <p:tag name="FUNCTION" val="outline"/>
</p:tagLst>
</file>

<file path=ppt/tags/tag213.xml><?xml version="1.0" encoding="utf-8"?>
<p:tagLst xmlns:a="http://schemas.openxmlformats.org/drawingml/2006/main" xmlns:r="http://schemas.openxmlformats.org/officeDocument/2006/relationships" xmlns:p="http://schemas.openxmlformats.org/presentationml/2006/main">
  <p:tag name="FUNCTION" val="outline"/>
</p:tagLst>
</file>

<file path=ppt/tags/tag214.xml><?xml version="1.0" encoding="utf-8"?>
<p:tagLst xmlns:a="http://schemas.openxmlformats.org/drawingml/2006/main" xmlns:r="http://schemas.openxmlformats.org/officeDocument/2006/relationships" xmlns:p="http://schemas.openxmlformats.org/presentationml/2006/main">
  <p:tag name="FUNCTION" val="progressbar"/>
</p:tagLst>
</file>

<file path=ppt/tags/tag215.xml><?xml version="1.0" encoding="utf-8"?>
<p:tagLst xmlns:a="http://schemas.openxmlformats.org/drawingml/2006/main" xmlns:r="http://schemas.openxmlformats.org/officeDocument/2006/relationships" xmlns:p="http://schemas.openxmlformats.org/presentationml/2006/main">
  <p:tag name="FUNCTION" val="outline"/>
</p:tagLst>
</file>

<file path=ppt/tags/tag216.xml><?xml version="1.0" encoding="utf-8"?>
<p:tagLst xmlns:a="http://schemas.openxmlformats.org/drawingml/2006/main" xmlns:r="http://schemas.openxmlformats.org/officeDocument/2006/relationships" xmlns:p="http://schemas.openxmlformats.org/presentationml/2006/main">
  <p:tag name="FUNCTION" val="outline"/>
</p:tagLst>
</file>

<file path=ppt/tags/tag217.xml><?xml version="1.0" encoding="utf-8"?>
<p:tagLst xmlns:a="http://schemas.openxmlformats.org/drawingml/2006/main" xmlns:r="http://schemas.openxmlformats.org/officeDocument/2006/relationships" xmlns:p="http://schemas.openxmlformats.org/presentationml/2006/main">
  <p:tag name="FUNCTION" val="outline"/>
</p:tagLst>
</file>

<file path=ppt/tags/tag218.xml><?xml version="1.0" encoding="utf-8"?>
<p:tagLst xmlns:a="http://schemas.openxmlformats.org/drawingml/2006/main" xmlns:r="http://schemas.openxmlformats.org/officeDocument/2006/relationships" xmlns:p="http://schemas.openxmlformats.org/presentationml/2006/main">
  <p:tag name="FUNCTION" val="progressbar"/>
</p:tagLst>
</file>

<file path=ppt/tags/tag219.xml><?xml version="1.0" encoding="utf-8"?>
<p:tagLst xmlns:a="http://schemas.openxmlformats.org/drawingml/2006/main" xmlns:r="http://schemas.openxmlformats.org/officeDocument/2006/relationships" xmlns:p="http://schemas.openxmlformats.org/presentationml/2006/main">
  <p:tag name="FUNCTION" val="outline"/>
</p:tagLst>
</file>

<file path=ppt/tags/tag22.xml><?xml version="1.0" encoding="utf-8"?>
<p:tagLst xmlns:a="http://schemas.openxmlformats.org/drawingml/2006/main" xmlns:r="http://schemas.openxmlformats.org/officeDocument/2006/relationships" xmlns:p="http://schemas.openxmlformats.org/presentationml/2006/main">
  <p:tag name="FUNCTION" val="outline"/>
</p:tagLst>
</file>

<file path=ppt/tags/tag220.xml><?xml version="1.0" encoding="utf-8"?>
<p:tagLst xmlns:a="http://schemas.openxmlformats.org/drawingml/2006/main" xmlns:r="http://schemas.openxmlformats.org/officeDocument/2006/relationships" xmlns:p="http://schemas.openxmlformats.org/presentationml/2006/main">
  <p:tag name="FUNCTION" val="outline"/>
</p:tagLst>
</file>

<file path=ppt/tags/tag221.xml><?xml version="1.0" encoding="utf-8"?>
<p:tagLst xmlns:a="http://schemas.openxmlformats.org/drawingml/2006/main" xmlns:r="http://schemas.openxmlformats.org/officeDocument/2006/relationships" xmlns:p="http://schemas.openxmlformats.org/presentationml/2006/main">
  <p:tag name="FUNCTION" val="outline"/>
</p:tagLst>
</file>

<file path=ppt/tags/tag222.xml><?xml version="1.0" encoding="utf-8"?>
<p:tagLst xmlns:a="http://schemas.openxmlformats.org/drawingml/2006/main" xmlns:r="http://schemas.openxmlformats.org/officeDocument/2006/relationships" xmlns:p="http://schemas.openxmlformats.org/presentationml/2006/main">
  <p:tag name="FUNCTION" val="progressbar"/>
</p:tagLst>
</file>

<file path=ppt/tags/tag223.xml><?xml version="1.0" encoding="utf-8"?>
<p:tagLst xmlns:a="http://schemas.openxmlformats.org/drawingml/2006/main" xmlns:r="http://schemas.openxmlformats.org/officeDocument/2006/relationships" xmlns:p="http://schemas.openxmlformats.org/presentationml/2006/main">
  <p:tag name="FUNCTION" val="outline"/>
</p:tagLst>
</file>

<file path=ppt/tags/tag224.xml><?xml version="1.0" encoding="utf-8"?>
<p:tagLst xmlns:a="http://schemas.openxmlformats.org/drawingml/2006/main" xmlns:r="http://schemas.openxmlformats.org/officeDocument/2006/relationships" xmlns:p="http://schemas.openxmlformats.org/presentationml/2006/main">
  <p:tag name="FUNCTION" val="outline"/>
</p:tagLst>
</file>

<file path=ppt/tags/tag225.xml><?xml version="1.0" encoding="utf-8"?>
<p:tagLst xmlns:a="http://schemas.openxmlformats.org/drawingml/2006/main" xmlns:r="http://schemas.openxmlformats.org/officeDocument/2006/relationships" xmlns:p="http://schemas.openxmlformats.org/presentationml/2006/main">
  <p:tag name="FUNCTION" val="outline"/>
</p:tagLst>
</file>

<file path=ppt/tags/tag226.xml><?xml version="1.0" encoding="utf-8"?>
<p:tagLst xmlns:a="http://schemas.openxmlformats.org/drawingml/2006/main" xmlns:r="http://schemas.openxmlformats.org/officeDocument/2006/relationships" xmlns:p="http://schemas.openxmlformats.org/presentationml/2006/main">
  <p:tag name="FUNCTION" val="progressbar"/>
</p:tagLst>
</file>

<file path=ppt/tags/tag227.xml><?xml version="1.0" encoding="utf-8"?>
<p:tagLst xmlns:a="http://schemas.openxmlformats.org/drawingml/2006/main" xmlns:r="http://schemas.openxmlformats.org/officeDocument/2006/relationships" xmlns:p="http://schemas.openxmlformats.org/presentationml/2006/main">
  <p:tag name="FUNCTION" val="outline"/>
</p:tagLst>
</file>

<file path=ppt/tags/tag228.xml><?xml version="1.0" encoding="utf-8"?>
<p:tagLst xmlns:a="http://schemas.openxmlformats.org/drawingml/2006/main" xmlns:r="http://schemas.openxmlformats.org/officeDocument/2006/relationships" xmlns:p="http://schemas.openxmlformats.org/presentationml/2006/main">
  <p:tag name="FUNCTION" val="outline"/>
</p:tagLst>
</file>

<file path=ppt/tags/tag229.xml><?xml version="1.0" encoding="utf-8"?>
<p:tagLst xmlns:a="http://schemas.openxmlformats.org/drawingml/2006/main" xmlns:r="http://schemas.openxmlformats.org/officeDocument/2006/relationships" xmlns:p="http://schemas.openxmlformats.org/presentationml/2006/main">
  <p:tag name="FUNCTION" val="outline"/>
</p:tagLst>
</file>

<file path=ppt/tags/tag23.xml><?xml version="1.0" encoding="utf-8"?>
<p:tagLst xmlns:a="http://schemas.openxmlformats.org/drawingml/2006/main" xmlns:r="http://schemas.openxmlformats.org/officeDocument/2006/relationships" xmlns:p="http://schemas.openxmlformats.org/presentationml/2006/main">
  <p:tag name="FUNCTION" val="outline"/>
</p:tagLst>
</file>

<file path=ppt/tags/tag230.xml><?xml version="1.0" encoding="utf-8"?>
<p:tagLst xmlns:a="http://schemas.openxmlformats.org/drawingml/2006/main" xmlns:r="http://schemas.openxmlformats.org/officeDocument/2006/relationships" xmlns:p="http://schemas.openxmlformats.org/presentationml/2006/main">
  <p:tag name="FUNCTION" val="progressbar"/>
</p:tagLst>
</file>

<file path=ppt/tags/tag231.xml><?xml version="1.0" encoding="utf-8"?>
<p:tagLst xmlns:a="http://schemas.openxmlformats.org/drawingml/2006/main" xmlns:r="http://schemas.openxmlformats.org/officeDocument/2006/relationships" xmlns:p="http://schemas.openxmlformats.org/presentationml/2006/main">
  <p:tag name="FUNCTION" val="separator"/>
</p:tagLst>
</file>

<file path=ppt/tags/tag232.xml><?xml version="1.0" encoding="utf-8"?>
<p:tagLst xmlns:a="http://schemas.openxmlformats.org/drawingml/2006/main" xmlns:r="http://schemas.openxmlformats.org/officeDocument/2006/relationships" xmlns:p="http://schemas.openxmlformats.org/presentationml/2006/main">
  <p:tag name="FUNCTION" val="outline"/>
</p:tagLst>
</file>

<file path=ppt/tags/tag233.xml><?xml version="1.0" encoding="utf-8"?>
<p:tagLst xmlns:a="http://schemas.openxmlformats.org/drawingml/2006/main" xmlns:r="http://schemas.openxmlformats.org/officeDocument/2006/relationships" xmlns:p="http://schemas.openxmlformats.org/presentationml/2006/main">
  <p:tag name="FUNCTION" val="progressbar"/>
</p:tagLst>
</file>

<file path=ppt/tags/tag234.xml><?xml version="1.0" encoding="utf-8"?>
<p:tagLst xmlns:a="http://schemas.openxmlformats.org/drawingml/2006/main" xmlns:r="http://schemas.openxmlformats.org/officeDocument/2006/relationships" xmlns:p="http://schemas.openxmlformats.org/presentationml/2006/main">
  <p:tag name="FUNCTION" val="outline"/>
</p:tagLst>
</file>

<file path=ppt/tags/tag235.xml><?xml version="1.0" encoding="utf-8"?>
<p:tagLst xmlns:a="http://schemas.openxmlformats.org/drawingml/2006/main" xmlns:r="http://schemas.openxmlformats.org/officeDocument/2006/relationships" xmlns:p="http://schemas.openxmlformats.org/presentationml/2006/main">
  <p:tag name="FUNCTION" val="outline"/>
</p:tagLst>
</file>

<file path=ppt/tags/tag236.xml><?xml version="1.0" encoding="utf-8"?>
<p:tagLst xmlns:a="http://schemas.openxmlformats.org/drawingml/2006/main" xmlns:r="http://schemas.openxmlformats.org/officeDocument/2006/relationships" xmlns:p="http://schemas.openxmlformats.org/presentationml/2006/main">
  <p:tag name="FUNCTION" val="progressbar"/>
</p:tagLst>
</file>

<file path=ppt/tags/tag237.xml><?xml version="1.0" encoding="utf-8"?>
<p:tagLst xmlns:a="http://schemas.openxmlformats.org/drawingml/2006/main" xmlns:r="http://schemas.openxmlformats.org/officeDocument/2006/relationships" xmlns:p="http://schemas.openxmlformats.org/presentationml/2006/main">
  <p:tag name="FUNCTION" val="separator"/>
</p:tagLst>
</file>

<file path=ppt/tags/tag238.xml><?xml version="1.0" encoding="utf-8"?>
<p:tagLst xmlns:a="http://schemas.openxmlformats.org/drawingml/2006/main" xmlns:r="http://schemas.openxmlformats.org/officeDocument/2006/relationships" xmlns:p="http://schemas.openxmlformats.org/presentationml/2006/main">
  <p:tag name="FUNCTION" val="outline"/>
</p:tagLst>
</file>

<file path=ppt/tags/tag239.xml><?xml version="1.0" encoding="utf-8"?>
<p:tagLst xmlns:a="http://schemas.openxmlformats.org/drawingml/2006/main" xmlns:r="http://schemas.openxmlformats.org/officeDocument/2006/relationships" xmlns:p="http://schemas.openxmlformats.org/presentationml/2006/main">
  <p:tag name="FUNCTION" val="outline"/>
</p:tagLst>
</file>

<file path=ppt/tags/tag24.xml><?xml version="1.0" encoding="utf-8"?>
<p:tagLst xmlns:a="http://schemas.openxmlformats.org/drawingml/2006/main" xmlns:r="http://schemas.openxmlformats.org/officeDocument/2006/relationships" xmlns:p="http://schemas.openxmlformats.org/presentationml/2006/main">
  <p:tag name="FUNCTION" val="outline"/>
</p:tagLst>
</file>

<file path=ppt/tags/tag240.xml><?xml version="1.0" encoding="utf-8"?>
<p:tagLst xmlns:a="http://schemas.openxmlformats.org/drawingml/2006/main" xmlns:r="http://schemas.openxmlformats.org/officeDocument/2006/relationships" xmlns:p="http://schemas.openxmlformats.org/presentationml/2006/main">
  <p:tag name="FUNCTION" val="progressbar"/>
</p:tagLst>
</file>

<file path=ppt/tags/tag241.xml><?xml version="1.0" encoding="utf-8"?>
<p:tagLst xmlns:a="http://schemas.openxmlformats.org/drawingml/2006/main" xmlns:r="http://schemas.openxmlformats.org/officeDocument/2006/relationships" xmlns:p="http://schemas.openxmlformats.org/presentationml/2006/main">
  <p:tag name="FUNCTION" val="outline"/>
</p:tagLst>
</file>

<file path=ppt/tags/tag242.xml><?xml version="1.0" encoding="utf-8"?>
<p:tagLst xmlns:a="http://schemas.openxmlformats.org/drawingml/2006/main" xmlns:r="http://schemas.openxmlformats.org/officeDocument/2006/relationships" xmlns:p="http://schemas.openxmlformats.org/presentationml/2006/main">
  <p:tag name="FUNCTION" val="outline"/>
</p:tagLst>
</file>

<file path=ppt/tags/tag243.xml><?xml version="1.0" encoding="utf-8"?>
<p:tagLst xmlns:a="http://schemas.openxmlformats.org/drawingml/2006/main" xmlns:r="http://schemas.openxmlformats.org/officeDocument/2006/relationships" xmlns:p="http://schemas.openxmlformats.org/presentationml/2006/main">
  <p:tag name="FUNCTION" val="outline"/>
</p:tagLst>
</file>

<file path=ppt/tags/tag244.xml><?xml version="1.0" encoding="utf-8"?>
<p:tagLst xmlns:a="http://schemas.openxmlformats.org/drawingml/2006/main" xmlns:r="http://schemas.openxmlformats.org/officeDocument/2006/relationships" xmlns:p="http://schemas.openxmlformats.org/presentationml/2006/main">
  <p:tag name="FUNCTION" val="progressbar"/>
</p:tagLst>
</file>

<file path=ppt/tags/tag245.xml><?xml version="1.0" encoding="utf-8"?>
<p:tagLst xmlns:a="http://schemas.openxmlformats.org/drawingml/2006/main" xmlns:r="http://schemas.openxmlformats.org/officeDocument/2006/relationships" xmlns:p="http://schemas.openxmlformats.org/presentationml/2006/main">
  <p:tag name="FUNCTION" val="outline"/>
</p:tagLst>
</file>

<file path=ppt/tags/tag246.xml><?xml version="1.0" encoding="utf-8"?>
<p:tagLst xmlns:a="http://schemas.openxmlformats.org/drawingml/2006/main" xmlns:r="http://schemas.openxmlformats.org/officeDocument/2006/relationships" xmlns:p="http://schemas.openxmlformats.org/presentationml/2006/main">
  <p:tag name="FUNCTION" val="outline"/>
</p:tagLst>
</file>

<file path=ppt/tags/tag247.xml><?xml version="1.0" encoding="utf-8"?>
<p:tagLst xmlns:a="http://schemas.openxmlformats.org/drawingml/2006/main" xmlns:r="http://schemas.openxmlformats.org/officeDocument/2006/relationships" xmlns:p="http://schemas.openxmlformats.org/presentationml/2006/main">
  <p:tag name="FUNCTION" val="outline"/>
</p:tagLst>
</file>

<file path=ppt/tags/tag248.xml><?xml version="1.0" encoding="utf-8"?>
<p:tagLst xmlns:a="http://schemas.openxmlformats.org/drawingml/2006/main" xmlns:r="http://schemas.openxmlformats.org/officeDocument/2006/relationships" xmlns:p="http://schemas.openxmlformats.org/presentationml/2006/main">
  <p:tag name="FUNCTION" val="progressbar"/>
</p:tagLst>
</file>

<file path=ppt/tags/tag249.xml><?xml version="1.0" encoding="utf-8"?>
<p:tagLst xmlns:a="http://schemas.openxmlformats.org/drawingml/2006/main" xmlns:r="http://schemas.openxmlformats.org/officeDocument/2006/relationships" xmlns:p="http://schemas.openxmlformats.org/presentationml/2006/main">
  <p:tag name="FUNCTION" val="outline"/>
</p:tagLst>
</file>

<file path=ppt/tags/tag25.xml><?xml version="1.0" encoding="utf-8"?>
<p:tagLst xmlns:a="http://schemas.openxmlformats.org/drawingml/2006/main" xmlns:r="http://schemas.openxmlformats.org/officeDocument/2006/relationships" xmlns:p="http://schemas.openxmlformats.org/presentationml/2006/main">
  <p:tag name="FUNCTION" val="outline"/>
</p:tagLst>
</file>

<file path=ppt/tags/tag250.xml><?xml version="1.0" encoding="utf-8"?>
<p:tagLst xmlns:a="http://schemas.openxmlformats.org/drawingml/2006/main" xmlns:r="http://schemas.openxmlformats.org/officeDocument/2006/relationships" xmlns:p="http://schemas.openxmlformats.org/presentationml/2006/main">
  <p:tag name="FUNCTION" val="outline"/>
</p:tagLst>
</file>

<file path=ppt/tags/tag251.xml><?xml version="1.0" encoding="utf-8"?>
<p:tagLst xmlns:a="http://schemas.openxmlformats.org/drawingml/2006/main" xmlns:r="http://schemas.openxmlformats.org/officeDocument/2006/relationships" xmlns:p="http://schemas.openxmlformats.org/presentationml/2006/main">
  <p:tag name="FUNCTION" val="outline"/>
</p:tagLst>
</file>

<file path=ppt/tags/tag252.xml><?xml version="1.0" encoding="utf-8"?>
<p:tagLst xmlns:a="http://schemas.openxmlformats.org/drawingml/2006/main" xmlns:r="http://schemas.openxmlformats.org/officeDocument/2006/relationships" xmlns:p="http://schemas.openxmlformats.org/presentationml/2006/main">
  <p:tag name="FUNCTION" val="progressbar"/>
</p:tagLst>
</file>

<file path=ppt/tags/tag253.xml><?xml version="1.0" encoding="utf-8"?>
<p:tagLst xmlns:a="http://schemas.openxmlformats.org/drawingml/2006/main" xmlns:r="http://schemas.openxmlformats.org/officeDocument/2006/relationships" xmlns:p="http://schemas.openxmlformats.org/presentationml/2006/main">
  <p:tag name="FUNCTION" val="outline"/>
</p:tagLst>
</file>

<file path=ppt/tags/tag254.xml><?xml version="1.0" encoding="utf-8"?>
<p:tagLst xmlns:a="http://schemas.openxmlformats.org/drawingml/2006/main" xmlns:r="http://schemas.openxmlformats.org/officeDocument/2006/relationships" xmlns:p="http://schemas.openxmlformats.org/presentationml/2006/main">
  <p:tag name="FUNCTION" val="outline"/>
</p:tagLst>
</file>

<file path=ppt/tags/tag255.xml><?xml version="1.0" encoding="utf-8"?>
<p:tagLst xmlns:a="http://schemas.openxmlformats.org/drawingml/2006/main" xmlns:r="http://schemas.openxmlformats.org/officeDocument/2006/relationships" xmlns:p="http://schemas.openxmlformats.org/presentationml/2006/main">
  <p:tag name="FUNCTION" val="outline"/>
</p:tagLst>
</file>

<file path=ppt/tags/tag256.xml><?xml version="1.0" encoding="utf-8"?>
<p:tagLst xmlns:a="http://schemas.openxmlformats.org/drawingml/2006/main" xmlns:r="http://schemas.openxmlformats.org/officeDocument/2006/relationships" xmlns:p="http://schemas.openxmlformats.org/presentationml/2006/main">
  <p:tag name="FUNCTION" val="progressbar"/>
</p:tagLst>
</file>

<file path=ppt/tags/tag257.xml><?xml version="1.0" encoding="utf-8"?>
<p:tagLst xmlns:a="http://schemas.openxmlformats.org/drawingml/2006/main" xmlns:r="http://schemas.openxmlformats.org/officeDocument/2006/relationships" xmlns:p="http://schemas.openxmlformats.org/presentationml/2006/main">
  <p:tag name="FUNCTION" val="separator"/>
</p:tagLst>
</file>

<file path=ppt/tags/tag258.xml><?xml version="1.0" encoding="utf-8"?>
<p:tagLst xmlns:a="http://schemas.openxmlformats.org/drawingml/2006/main" xmlns:r="http://schemas.openxmlformats.org/officeDocument/2006/relationships" xmlns:p="http://schemas.openxmlformats.org/presentationml/2006/main">
  <p:tag name="FUNCTION" val="outline"/>
</p:tagLst>
</file>

<file path=ppt/tags/tag259.xml><?xml version="1.0" encoding="utf-8"?>
<p:tagLst xmlns:a="http://schemas.openxmlformats.org/drawingml/2006/main" xmlns:r="http://schemas.openxmlformats.org/officeDocument/2006/relationships" xmlns:p="http://schemas.openxmlformats.org/presentationml/2006/main">
  <p:tag name="FUNCTION" val="outline"/>
</p:tagLst>
</file>

<file path=ppt/tags/tag26.xml><?xml version="1.0" encoding="utf-8"?>
<p:tagLst xmlns:a="http://schemas.openxmlformats.org/drawingml/2006/main" xmlns:r="http://schemas.openxmlformats.org/officeDocument/2006/relationships" xmlns:p="http://schemas.openxmlformats.org/presentationml/2006/main">
  <p:tag name="FUNCTION" val="outline"/>
</p:tagLst>
</file>

<file path=ppt/tags/tag260.xml><?xml version="1.0" encoding="utf-8"?>
<p:tagLst xmlns:a="http://schemas.openxmlformats.org/drawingml/2006/main" xmlns:r="http://schemas.openxmlformats.org/officeDocument/2006/relationships" xmlns:p="http://schemas.openxmlformats.org/presentationml/2006/main">
  <p:tag name="FUNCTION" val="progressbar"/>
</p:tagLst>
</file>

<file path=ppt/tags/tag261.xml><?xml version="1.0" encoding="utf-8"?>
<p:tagLst xmlns:a="http://schemas.openxmlformats.org/drawingml/2006/main" xmlns:r="http://schemas.openxmlformats.org/officeDocument/2006/relationships" xmlns:p="http://schemas.openxmlformats.org/presentationml/2006/main">
  <p:tag name="FUNCTION" val="outline"/>
</p:tagLst>
</file>

<file path=ppt/tags/tag262.xml><?xml version="1.0" encoding="utf-8"?>
<p:tagLst xmlns:a="http://schemas.openxmlformats.org/drawingml/2006/main" xmlns:r="http://schemas.openxmlformats.org/officeDocument/2006/relationships" xmlns:p="http://schemas.openxmlformats.org/presentationml/2006/main">
  <p:tag name="FUNCTION" val="outline"/>
</p:tagLst>
</file>

<file path=ppt/tags/tag263.xml><?xml version="1.0" encoding="utf-8"?>
<p:tagLst xmlns:a="http://schemas.openxmlformats.org/drawingml/2006/main" xmlns:r="http://schemas.openxmlformats.org/officeDocument/2006/relationships" xmlns:p="http://schemas.openxmlformats.org/presentationml/2006/main">
  <p:tag name="FUNCTION" val="outline"/>
</p:tagLst>
</file>

<file path=ppt/tags/tag264.xml><?xml version="1.0" encoding="utf-8"?>
<p:tagLst xmlns:a="http://schemas.openxmlformats.org/drawingml/2006/main" xmlns:r="http://schemas.openxmlformats.org/officeDocument/2006/relationships" xmlns:p="http://schemas.openxmlformats.org/presentationml/2006/main">
  <p:tag name="FUNCTION" val="progressbar"/>
</p:tagLst>
</file>

<file path=ppt/tags/tag265.xml><?xml version="1.0" encoding="utf-8"?>
<p:tagLst xmlns:a="http://schemas.openxmlformats.org/drawingml/2006/main" xmlns:r="http://schemas.openxmlformats.org/officeDocument/2006/relationships" xmlns:p="http://schemas.openxmlformats.org/presentationml/2006/main">
  <p:tag name="FUNCTION" val="outline"/>
</p:tagLst>
</file>

<file path=ppt/tags/tag266.xml><?xml version="1.0" encoding="utf-8"?>
<p:tagLst xmlns:a="http://schemas.openxmlformats.org/drawingml/2006/main" xmlns:r="http://schemas.openxmlformats.org/officeDocument/2006/relationships" xmlns:p="http://schemas.openxmlformats.org/presentationml/2006/main">
  <p:tag name="FUNCTION" val="outline"/>
</p:tagLst>
</file>

<file path=ppt/tags/tag267.xml><?xml version="1.0" encoding="utf-8"?>
<p:tagLst xmlns:a="http://schemas.openxmlformats.org/drawingml/2006/main" xmlns:r="http://schemas.openxmlformats.org/officeDocument/2006/relationships" xmlns:p="http://schemas.openxmlformats.org/presentationml/2006/main">
  <p:tag name="FUNCTION" val="outline"/>
</p:tagLst>
</file>

<file path=ppt/tags/tag268.xml><?xml version="1.0" encoding="utf-8"?>
<p:tagLst xmlns:a="http://schemas.openxmlformats.org/drawingml/2006/main" xmlns:r="http://schemas.openxmlformats.org/officeDocument/2006/relationships" xmlns:p="http://schemas.openxmlformats.org/presentationml/2006/main">
  <p:tag name="FUNCTION" val="progressbar"/>
</p:tagLst>
</file>

<file path=ppt/tags/tag269.xml><?xml version="1.0" encoding="utf-8"?>
<p:tagLst xmlns:a="http://schemas.openxmlformats.org/drawingml/2006/main" xmlns:r="http://schemas.openxmlformats.org/officeDocument/2006/relationships" xmlns:p="http://schemas.openxmlformats.org/presentationml/2006/main">
  <p:tag name="FUNCTION" val="separator"/>
</p:tagLst>
</file>

<file path=ppt/tags/tag27.xml><?xml version="1.0" encoding="utf-8"?>
<p:tagLst xmlns:a="http://schemas.openxmlformats.org/drawingml/2006/main" xmlns:r="http://schemas.openxmlformats.org/officeDocument/2006/relationships" xmlns:p="http://schemas.openxmlformats.org/presentationml/2006/main">
  <p:tag name="FUNCTION" val="outline"/>
</p:tagLst>
</file>

<file path=ppt/tags/tag270.xml><?xml version="1.0" encoding="utf-8"?>
<p:tagLst xmlns:a="http://schemas.openxmlformats.org/drawingml/2006/main" xmlns:r="http://schemas.openxmlformats.org/officeDocument/2006/relationships" xmlns:p="http://schemas.openxmlformats.org/presentationml/2006/main">
  <p:tag name="FUNCTION" val="outline"/>
</p:tagLst>
</file>

<file path=ppt/tags/tag271.xml><?xml version="1.0" encoding="utf-8"?>
<p:tagLst xmlns:a="http://schemas.openxmlformats.org/drawingml/2006/main" xmlns:r="http://schemas.openxmlformats.org/officeDocument/2006/relationships" xmlns:p="http://schemas.openxmlformats.org/presentationml/2006/main">
  <p:tag name="FUNCTION" val="progressbar"/>
</p:tagLst>
</file>

<file path=ppt/tags/tag272.xml><?xml version="1.0" encoding="utf-8"?>
<p:tagLst xmlns:a="http://schemas.openxmlformats.org/drawingml/2006/main" xmlns:r="http://schemas.openxmlformats.org/officeDocument/2006/relationships" xmlns:p="http://schemas.openxmlformats.org/presentationml/2006/main">
  <p:tag name="STATUS" val="0"/>
</p:tagLst>
</file>

<file path=ppt/tags/tag273.xml><?xml version="1.0" encoding="utf-8"?>
<p:tagLst xmlns:a="http://schemas.openxmlformats.org/drawingml/2006/main" xmlns:r="http://schemas.openxmlformats.org/officeDocument/2006/relationships" xmlns:p="http://schemas.openxmlformats.org/presentationml/2006/main">
  <p:tag name="FUNCTION" val="outline"/>
</p:tagLst>
</file>

<file path=ppt/tags/tag274.xml><?xml version="1.0" encoding="utf-8"?>
<p:tagLst xmlns:a="http://schemas.openxmlformats.org/drawingml/2006/main" xmlns:r="http://schemas.openxmlformats.org/officeDocument/2006/relationships" xmlns:p="http://schemas.openxmlformats.org/presentationml/2006/main">
  <p:tag name="FUNCTION" val="outline"/>
</p:tagLst>
</file>

<file path=ppt/tags/tag275.xml><?xml version="1.0" encoding="utf-8"?>
<p:tagLst xmlns:a="http://schemas.openxmlformats.org/drawingml/2006/main" xmlns:r="http://schemas.openxmlformats.org/officeDocument/2006/relationships" xmlns:p="http://schemas.openxmlformats.org/presentationml/2006/main">
  <p:tag name="FUNCTION" val="progressbar"/>
</p:tagLst>
</file>

<file path=ppt/tags/tag276.xml><?xml version="1.0" encoding="utf-8"?>
<p:tagLst xmlns:a="http://schemas.openxmlformats.org/drawingml/2006/main" xmlns:r="http://schemas.openxmlformats.org/officeDocument/2006/relationships" xmlns:p="http://schemas.openxmlformats.org/presentationml/2006/main">
  <p:tag name="STATUS" val="0"/>
</p:tagLst>
</file>

<file path=ppt/tags/tag277.xml><?xml version="1.0" encoding="utf-8"?>
<p:tagLst xmlns:a="http://schemas.openxmlformats.org/drawingml/2006/main" xmlns:r="http://schemas.openxmlformats.org/officeDocument/2006/relationships" xmlns:p="http://schemas.openxmlformats.org/presentationml/2006/main">
  <p:tag name="FUNCTION" val="outline"/>
</p:tagLst>
</file>

<file path=ppt/tags/tag278.xml><?xml version="1.0" encoding="utf-8"?>
<p:tagLst xmlns:a="http://schemas.openxmlformats.org/drawingml/2006/main" xmlns:r="http://schemas.openxmlformats.org/officeDocument/2006/relationships" xmlns:p="http://schemas.openxmlformats.org/presentationml/2006/main">
  <p:tag name="FUNCTION" val="outline"/>
</p:tagLst>
</file>

<file path=ppt/tags/tag279.xml><?xml version="1.0" encoding="utf-8"?>
<p:tagLst xmlns:a="http://schemas.openxmlformats.org/drawingml/2006/main" xmlns:r="http://schemas.openxmlformats.org/officeDocument/2006/relationships" xmlns:p="http://schemas.openxmlformats.org/presentationml/2006/main">
  <p:tag name="FUNCTION" val="progressbar"/>
</p:tagLst>
</file>

<file path=ppt/tags/tag28.xml><?xml version="1.0" encoding="utf-8"?>
<p:tagLst xmlns:a="http://schemas.openxmlformats.org/drawingml/2006/main" xmlns:r="http://schemas.openxmlformats.org/officeDocument/2006/relationships" xmlns:p="http://schemas.openxmlformats.org/presentationml/2006/main">
  <p:tag name="FUNCTION" val="outline"/>
</p:tagLst>
</file>

<file path=ppt/tags/tag280.xml><?xml version="1.0" encoding="utf-8"?>
<p:tagLst xmlns:a="http://schemas.openxmlformats.org/drawingml/2006/main" xmlns:r="http://schemas.openxmlformats.org/officeDocument/2006/relationships" xmlns:p="http://schemas.openxmlformats.org/presentationml/2006/main">
  <p:tag name="STATUS" val="0"/>
</p:tagLst>
</file>

<file path=ppt/tags/tag281.xml><?xml version="1.0" encoding="utf-8"?>
<p:tagLst xmlns:a="http://schemas.openxmlformats.org/drawingml/2006/main" xmlns:r="http://schemas.openxmlformats.org/officeDocument/2006/relationships" xmlns:p="http://schemas.openxmlformats.org/presentationml/2006/main">
  <p:tag name="FUNCTION" val="outline"/>
</p:tagLst>
</file>

<file path=ppt/tags/tag282.xml><?xml version="1.0" encoding="utf-8"?>
<p:tagLst xmlns:a="http://schemas.openxmlformats.org/drawingml/2006/main" xmlns:r="http://schemas.openxmlformats.org/officeDocument/2006/relationships" xmlns:p="http://schemas.openxmlformats.org/presentationml/2006/main">
  <p:tag name="FUNCTION" val="outline"/>
</p:tagLst>
</file>

<file path=ppt/tags/tag283.xml><?xml version="1.0" encoding="utf-8"?>
<p:tagLst xmlns:a="http://schemas.openxmlformats.org/drawingml/2006/main" xmlns:r="http://schemas.openxmlformats.org/officeDocument/2006/relationships" xmlns:p="http://schemas.openxmlformats.org/presentationml/2006/main">
  <p:tag name="FUNCTION" val="progressbar"/>
</p:tagLst>
</file>

<file path=ppt/tags/tag284.xml><?xml version="1.0" encoding="utf-8"?>
<p:tagLst xmlns:a="http://schemas.openxmlformats.org/drawingml/2006/main" xmlns:r="http://schemas.openxmlformats.org/officeDocument/2006/relationships" xmlns:p="http://schemas.openxmlformats.org/presentationml/2006/main">
  <p:tag name="STATUS" val="0"/>
</p:tagLst>
</file>

<file path=ppt/tags/tag285.xml><?xml version="1.0" encoding="utf-8"?>
<p:tagLst xmlns:a="http://schemas.openxmlformats.org/drawingml/2006/main" xmlns:r="http://schemas.openxmlformats.org/officeDocument/2006/relationships" xmlns:p="http://schemas.openxmlformats.org/presentationml/2006/main">
  <p:tag name="FUNCTION" val="outline"/>
</p:tagLst>
</file>

<file path=ppt/tags/tag286.xml><?xml version="1.0" encoding="utf-8"?>
<p:tagLst xmlns:a="http://schemas.openxmlformats.org/drawingml/2006/main" xmlns:r="http://schemas.openxmlformats.org/officeDocument/2006/relationships" xmlns:p="http://schemas.openxmlformats.org/presentationml/2006/main">
  <p:tag name="FUNCTION" val="outline"/>
</p:tagLst>
</file>

<file path=ppt/tags/tag287.xml><?xml version="1.0" encoding="utf-8"?>
<p:tagLst xmlns:a="http://schemas.openxmlformats.org/drawingml/2006/main" xmlns:r="http://schemas.openxmlformats.org/officeDocument/2006/relationships" xmlns:p="http://schemas.openxmlformats.org/presentationml/2006/main">
  <p:tag name="FUNCTION" val="progressbar"/>
</p:tagLst>
</file>

<file path=ppt/tags/tag288.xml><?xml version="1.0" encoding="utf-8"?>
<p:tagLst xmlns:a="http://schemas.openxmlformats.org/drawingml/2006/main" xmlns:r="http://schemas.openxmlformats.org/officeDocument/2006/relationships" xmlns:p="http://schemas.openxmlformats.org/presentationml/2006/main">
  <p:tag name="STATUS" val="0"/>
</p:tagLst>
</file>

<file path=ppt/tags/tag289.xml><?xml version="1.0" encoding="utf-8"?>
<p:tagLst xmlns:a="http://schemas.openxmlformats.org/drawingml/2006/main" xmlns:r="http://schemas.openxmlformats.org/officeDocument/2006/relationships" xmlns:p="http://schemas.openxmlformats.org/presentationml/2006/main">
  <p:tag name="FUNCTION" val="outline"/>
</p:tagLst>
</file>

<file path=ppt/tags/tag29.xml><?xml version="1.0" encoding="utf-8"?>
<p:tagLst xmlns:a="http://schemas.openxmlformats.org/drawingml/2006/main" xmlns:r="http://schemas.openxmlformats.org/officeDocument/2006/relationships" xmlns:p="http://schemas.openxmlformats.org/presentationml/2006/main">
  <p:tag name="FUNCTION" val="outline"/>
</p:tagLst>
</file>

<file path=ppt/tags/tag290.xml><?xml version="1.0" encoding="utf-8"?>
<p:tagLst xmlns:a="http://schemas.openxmlformats.org/drawingml/2006/main" xmlns:r="http://schemas.openxmlformats.org/officeDocument/2006/relationships" xmlns:p="http://schemas.openxmlformats.org/presentationml/2006/main">
  <p:tag name="FUNCTION" val="outline"/>
</p:tagLst>
</file>

<file path=ppt/tags/tag291.xml><?xml version="1.0" encoding="utf-8"?>
<p:tagLst xmlns:a="http://schemas.openxmlformats.org/drawingml/2006/main" xmlns:r="http://schemas.openxmlformats.org/officeDocument/2006/relationships" xmlns:p="http://schemas.openxmlformats.org/presentationml/2006/main">
  <p:tag name="FUNCTION" val="progressbar"/>
</p:tagLst>
</file>

<file path=ppt/tags/tag292.xml><?xml version="1.0" encoding="utf-8"?>
<p:tagLst xmlns:a="http://schemas.openxmlformats.org/drawingml/2006/main" xmlns:r="http://schemas.openxmlformats.org/officeDocument/2006/relationships" xmlns:p="http://schemas.openxmlformats.org/presentationml/2006/main">
  <p:tag name="STATUS" val="0"/>
</p:tagLst>
</file>

<file path=ppt/tags/tag293.xml><?xml version="1.0" encoding="utf-8"?>
<p:tagLst xmlns:a="http://schemas.openxmlformats.org/drawingml/2006/main" xmlns:r="http://schemas.openxmlformats.org/officeDocument/2006/relationships" xmlns:p="http://schemas.openxmlformats.org/presentationml/2006/main">
  <p:tag name="FUNCTION" val="outline"/>
</p:tagLst>
</file>

<file path=ppt/tags/tag294.xml><?xml version="1.0" encoding="utf-8"?>
<p:tagLst xmlns:a="http://schemas.openxmlformats.org/drawingml/2006/main" xmlns:r="http://schemas.openxmlformats.org/officeDocument/2006/relationships" xmlns:p="http://schemas.openxmlformats.org/presentationml/2006/main">
  <p:tag name="FUNCTION" val="outline"/>
</p:tagLst>
</file>

<file path=ppt/tags/tag295.xml><?xml version="1.0" encoding="utf-8"?>
<p:tagLst xmlns:a="http://schemas.openxmlformats.org/drawingml/2006/main" xmlns:r="http://schemas.openxmlformats.org/officeDocument/2006/relationships" xmlns:p="http://schemas.openxmlformats.org/presentationml/2006/main">
  <p:tag name="FUNCTION" val="progressbar"/>
</p:tagLst>
</file>

<file path=ppt/tags/tag296.xml><?xml version="1.0" encoding="utf-8"?>
<p:tagLst xmlns:a="http://schemas.openxmlformats.org/drawingml/2006/main" xmlns:r="http://schemas.openxmlformats.org/officeDocument/2006/relationships" xmlns:p="http://schemas.openxmlformats.org/presentationml/2006/main">
  <p:tag name="STATUS" val="0"/>
</p:tagLst>
</file>

<file path=ppt/tags/tag297.xml><?xml version="1.0" encoding="utf-8"?>
<p:tagLst xmlns:a="http://schemas.openxmlformats.org/drawingml/2006/main" xmlns:r="http://schemas.openxmlformats.org/officeDocument/2006/relationships" xmlns:p="http://schemas.openxmlformats.org/presentationml/2006/main">
  <p:tag name="FUNCTION" val="outline"/>
</p:tagLst>
</file>

<file path=ppt/tags/tag298.xml><?xml version="1.0" encoding="utf-8"?>
<p:tagLst xmlns:a="http://schemas.openxmlformats.org/drawingml/2006/main" xmlns:r="http://schemas.openxmlformats.org/officeDocument/2006/relationships" xmlns:p="http://schemas.openxmlformats.org/presentationml/2006/main">
  <p:tag name="FUNCTION" val="outline"/>
</p:tagLst>
</file>

<file path=ppt/tags/tag299.xml><?xml version="1.0" encoding="utf-8"?>
<p:tagLst xmlns:a="http://schemas.openxmlformats.org/drawingml/2006/main" xmlns:r="http://schemas.openxmlformats.org/officeDocument/2006/relationships" xmlns:p="http://schemas.openxmlformats.org/presentationml/2006/main">
  <p:tag name="FUNCTION" val="progressbar"/>
</p:tagLst>
</file>

<file path=ppt/tags/tag3.xml><?xml version="1.0" encoding="utf-8"?>
<p:tagLst xmlns:a="http://schemas.openxmlformats.org/drawingml/2006/main" xmlns:r="http://schemas.openxmlformats.org/officeDocument/2006/relationships" xmlns:p="http://schemas.openxmlformats.org/presentationml/2006/main">
  <p:tag name="FUNCTION" val="outline"/>
</p:tagLst>
</file>

<file path=ppt/tags/tag30.xml><?xml version="1.0" encoding="utf-8"?>
<p:tagLst xmlns:a="http://schemas.openxmlformats.org/drawingml/2006/main" xmlns:r="http://schemas.openxmlformats.org/officeDocument/2006/relationships" xmlns:p="http://schemas.openxmlformats.org/presentationml/2006/main">
  <p:tag name="FUNCTION" val="outline"/>
</p:tagLst>
</file>

<file path=ppt/tags/tag300.xml><?xml version="1.0" encoding="utf-8"?>
<p:tagLst xmlns:a="http://schemas.openxmlformats.org/drawingml/2006/main" xmlns:r="http://schemas.openxmlformats.org/officeDocument/2006/relationships" xmlns:p="http://schemas.openxmlformats.org/presentationml/2006/main">
  <p:tag name="FUNCTION" val="separator"/>
</p:tagLst>
</file>

<file path=ppt/tags/tag301.xml><?xml version="1.0" encoding="utf-8"?>
<p:tagLst xmlns:a="http://schemas.openxmlformats.org/drawingml/2006/main" xmlns:r="http://schemas.openxmlformats.org/officeDocument/2006/relationships" xmlns:p="http://schemas.openxmlformats.org/presentationml/2006/main">
  <p:tag name="FUNCTION" val="outline"/>
</p:tagLst>
</file>

<file path=ppt/tags/tag302.xml><?xml version="1.0" encoding="utf-8"?>
<p:tagLst xmlns:a="http://schemas.openxmlformats.org/drawingml/2006/main" xmlns:r="http://schemas.openxmlformats.org/officeDocument/2006/relationships" xmlns:p="http://schemas.openxmlformats.org/presentationml/2006/main">
  <p:tag name="FUNCTION" val="progressbar"/>
</p:tagLst>
</file>

<file path=ppt/tags/tag303.xml><?xml version="1.0" encoding="utf-8"?>
<p:tagLst xmlns:a="http://schemas.openxmlformats.org/drawingml/2006/main" xmlns:r="http://schemas.openxmlformats.org/officeDocument/2006/relationships" xmlns:p="http://schemas.openxmlformats.org/presentationml/2006/main">
  <p:tag name="FUNCTION" val="outline"/>
</p:tagLst>
</file>

<file path=ppt/tags/tag304.xml><?xml version="1.0" encoding="utf-8"?>
<p:tagLst xmlns:a="http://schemas.openxmlformats.org/drawingml/2006/main" xmlns:r="http://schemas.openxmlformats.org/officeDocument/2006/relationships" xmlns:p="http://schemas.openxmlformats.org/presentationml/2006/main">
  <p:tag name="FUNCTION" val="outline"/>
</p:tagLst>
</file>

<file path=ppt/tags/tag305.xml><?xml version="1.0" encoding="utf-8"?>
<p:tagLst xmlns:a="http://schemas.openxmlformats.org/drawingml/2006/main" xmlns:r="http://schemas.openxmlformats.org/officeDocument/2006/relationships" xmlns:p="http://schemas.openxmlformats.org/presentationml/2006/main">
  <p:tag name="FUNCTION" val="progressbar"/>
</p:tagLst>
</file>

<file path=ppt/tags/tag306.xml><?xml version="1.0" encoding="utf-8"?>
<p:tagLst xmlns:a="http://schemas.openxmlformats.org/drawingml/2006/main" xmlns:r="http://schemas.openxmlformats.org/officeDocument/2006/relationships" xmlns:p="http://schemas.openxmlformats.org/presentationml/2006/main">
  <p:tag name="FUNCTION" val="outline"/>
</p:tagLst>
</file>

<file path=ppt/tags/tag307.xml><?xml version="1.0" encoding="utf-8"?>
<p:tagLst xmlns:a="http://schemas.openxmlformats.org/drawingml/2006/main" xmlns:r="http://schemas.openxmlformats.org/officeDocument/2006/relationships" xmlns:p="http://schemas.openxmlformats.org/presentationml/2006/main">
  <p:tag name="FUNCTION" val="outline"/>
</p:tagLst>
</file>

<file path=ppt/tags/tag308.xml><?xml version="1.0" encoding="utf-8"?>
<p:tagLst xmlns:a="http://schemas.openxmlformats.org/drawingml/2006/main" xmlns:r="http://schemas.openxmlformats.org/officeDocument/2006/relationships" xmlns:p="http://schemas.openxmlformats.org/presentationml/2006/main">
  <p:tag name="FUNCTION" val="progressbar"/>
</p:tagLst>
</file>

<file path=ppt/tags/tag309.xml><?xml version="1.0" encoding="utf-8"?>
<p:tagLst xmlns:a="http://schemas.openxmlformats.org/drawingml/2006/main" xmlns:r="http://schemas.openxmlformats.org/officeDocument/2006/relationships" xmlns:p="http://schemas.openxmlformats.org/presentationml/2006/main">
  <p:tag name="FUNCTION" val="outline"/>
</p:tagLst>
</file>

<file path=ppt/tags/tag31.xml><?xml version="1.0" encoding="utf-8"?>
<p:tagLst xmlns:a="http://schemas.openxmlformats.org/drawingml/2006/main" xmlns:r="http://schemas.openxmlformats.org/officeDocument/2006/relationships" xmlns:p="http://schemas.openxmlformats.org/presentationml/2006/main">
  <p:tag name="FUNCTION" val="outline"/>
</p:tagLst>
</file>

<file path=ppt/tags/tag310.xml><?xml version="1.0" encoding="utf-8"?>
<p:tagLst xmlns:a="http://schemas.openxmlformats.org/drawingml/2006/main" xmlns:r="http://schemas.openxmlformats.org/officeDocument/2006/relationships" xmlns:p="http://schemas.openxmlformats.org/presentationml/2006/main">
  <p:tag name="FUNCTION" val="outline"/>
</p:tagLst>
</file>

<file path=ppt/tags/tag311.xml><?xml version="1.0" encoding="utf-8"?>
<p:tagLst xmlns:a="http://schemas.openxmlformats.org/drawingml/2006/main" xmlns:r="http://schemas.openxmlformats.org/officeDocument/2006/relationships" xmlns:p="http://schemas.openxmlformats.org/presentationml/2006/main">
  <p:tag name="FUNCTION" val="progressbar"/>
</p:tagLst>
</file>

<file path=ppt/tags/tag312.xml><?xml version="1.0" encoding="utf-8"?>
<p:tagLst xmlns:a="http://schemas.openxmlformats.org/drawingml/2006/main" xmlns:r="http://schemas.openxmlformats.org/officeDocument/2006/relationships" xmlns:p="http://schemas.openxmlformats.org/presentationml/2006/main">
  <p:tag name="FUNCTION" val="outline"/>
</p:tagLst>
</file>

<file path=ppt/tags/tag313.xml><?xml version="1.0" encoding="utf-8"?>
<p:tagLst xmlns:a="http://schemas.openxmlformats.org/drawingml/2006/main" xmlns:r="http://schemas.openxmlformats.org/officeDocument/2006/relationships" xmlns:p="http://schemas.openxmlformats.org/presentationml/2006/main">
  <p:tag name="FUNCTION" val="outline"/>
</p:tagLst>
</file>

<file path=ppt/tags/tag314.xml><?xml version="1.0" encoding="utf-8"?>
<p:tagLst xmlns:a="http://schemas.openxmlformats.org/drawingml/2006/main" xmlns:r="http://schemas.openxmlformats.org/officeDocument/2006/relationships" xmlns:p="http://schemas.openxmlformats.org/presentationml/2006/main">
  <p:tag name="FUNCTION" val="progressbar"/>
</p:tagLst>
</file>

<file path=ppt/tags/tag315.xml><?xml version="1.0" encoding="utf-8"?>
<p:tagLst xmlns:a="http://schemas.openxmlformats.org/drawingml/2006/main" xmlns:r="http://schemas.openxmlformats.org/officeDocument/2006/relationships" xmlns:p="http://schemas.openxmlformats.org/presentationml/2006/main">
  <p:tag name="FUNCTION" val="outline"/>
</p:tagLst>
</file>

<file path=ppt/tags/tag316.xml><?xml version="1.0" encoding="utf-8"?>
<p:tagLst xmlns:a="http://schemas.openxmlformats.org/drawingml/2006/main" xmlns:r="http://schemas.openxmlformats.org/officeDocument/2006/relationships" xmlns:p="http://schemas.openxmlformats.org/presentationml/2006/main">
  <p:tag name="FUNCTION" val="outline"/>
</p:tagLst>
</file>

<file path=ppt/tags/tag317.xml><?xml version="1.0" encoding="utf-8"?>
<p:tagLst xmlns:a="http://schemas.openxmlformats.org/drawingml/2006/main" xmlns:r="http://schemas.openxmlformats.org/officeDocument/2006/relationships" xmlns:p="http://schemas.openxmlformats.org/presentationml/2006/main">
  <p:tag name="FUNCTION" val="progressbar"/>
</p:tagLst>
</file>

<file path=ppt/tags/tag318.xml><?xml version="1.0" encoding="utf-8"?>
<p:tagLst xmlns:a="http://schemas.openxmlformats.org/drawingml/2006/main" xmlns:r="http://schemas.openxmlformats.org/officeDocument/2006/relationships" xmlns:p="http://schemas.openxmlformats.org/presentationml/2006/main">
  <p:tag name="FUNCTION" val="outline"/>
</p:tagLst>
</file>

<file path=ppt/tags/tag319.xml><?xml version="1.0" encoding="utf-8"?>
<p:tagLst xmlns:a="http://schemas.openxmlformats.org/drawingml/2006/main" xmlns:r="http://schemas.openxmlformats.org/officeDocument/2006/relationships" xmlns:p="http://schemas.openxmlformats.org/presentationml/2006/main">
  <p:tag name="FUNCTION" val="outline"/>
</p:tagLst>
</file>

<file path=ppt/tags/tag32.xml><?xml version="1.0" encoding="utf-8"?>
<p:tagLst xmlns:a="http://schemas.openxmlformats.org/drawingml/2006/main" xmlns:r="http://schemas.openxmlformats.org/officeDocument/2006/relationships" xmlns:p="http://schemas.openxmlformats.org/presentationml/2006/main">
  <p:tag name="FUNCTION" val="outline"/>
</p:tagLst>
</file>

<file path=ppt/tags/tag320.xml><?xml version="1.0" encoding="utf-8"?>
<p:tagLst xmlns:a="http://schemas.openxmlformats.org/drawingml/2006/main" xmlns:r="http://schemas.openxmlformats.org/officeDocument/2006/relationships" xmlns:p="http://schemas.openxmlformats.org/presentationml/2006/main">
  <p:tag name="FUNCTION" val="progressbar"/>
</p:tagLst>
</file>

<file path=ppt/tags/tag321.xml><?xml version="1.0" encoding="utf-8"?>
<p:tagLst xmlns:a="http://schemas.openxmlformats.org/drawingml/2006/main" xmlns:r="http://schemas.openxmlformats.org/officeDocument/2006/relationships" xmlns:p="http://schemas.openxmlformats.org/presentationml/2006/main">
  <p:tag name="FUNCTION" val="outline"/>
</p:tagLst>
</file>

<file path=ppt/tags/tag322.xml><?xml version="1.0" encoding="utf-8"?>
<p:tagLst xmlns:a="http://schemas.openxmlformats.org/drawingml/2006/main" xmlns:r="http://schemas.openxmlformats.org/officeDocument/2006/relationships" xmlns:p="http://schemas.openxmlformats.org/presentationml/2006/main">
  <p:tag name="FUNCTION" val="outline"/>
</p:tagLst>
</file>

<file path=ppt/tags/tag323.xml><?xml version="1.0" encoding="utf-8"?>
<p:tagLst xmlns:a="http://schemas.openxmlformats.org/drawingml/2006/main" xmlns:r="http://schemas.openxmlformats.org/officeDocument/2006/relationships" xmlns:p="http://schemas.openxmlformats.org/presentationml/2006/main">
  <p:tag name="FUNCTION" val="progressbar"/>
</p:tagLst>
</file>

<file path=ppt/tags/tag324.xml><?xml version="1.0" encoding="utf-8"?>
<p:tagLst xmlns:a="http://schemas.openxmlformats.org/drawingml/2006/main" xmlns:r="http://schemas.openxmlformats.org/officeDocument/2006/relationships" xmlns:p="http://schemas.openxmlformats.org/presentationml/2006/main">
  <p:tag name="FUNCTION" val="outline"/>
</p:tagLst>
</file>

<file path=ppt/tags/tag325.xml><?xml version="1.0" encoding="utf-8"?>
<p:tagLst xmlns:a="http://schemas.openxmlformats.org/drawingml/2006/main" xmlns:r="http://schemas.openxmlformats.org/officeDocument/2006/relationships" xmlns:p="http://schemas.openxmlformats.org/presentationml/2006/main">
  <p:tag name="FUNCTION" val="outline"/>
</p:tagLst>
</file>

<file path=ppt/tags/tag326.xml><?xml version="1.0" encoding="utf-8"?>
<p:tagLst xmlns:a="http://schemas.openxmlformats.org/drawingml/2006/main" xmlns:r="http://schemas.openxmlformats.org/officeDocument/2006/relationships" xmlns:p="http://schemas.openxmlformats.org/presentationml/2006/main">
  <p:tag name="FUNCTION" val="progressbar"/>
</p:tagLst>
</file>

<file path=ppt/tags/tag327.xml><?xml version="1.0" encoding="utf-8"?>
<p:tagLst xmlns:a="http://schemas.openxmlformats.org/drawingml/2006/main" xmlns:r="http://schemas.openxmlformats.org/officeDocument/2006/relationships" xmlns:p="http://schemas.openxmlformats.org/presentationml/2006/main">
  <p:tag name="FUNCTION" val="outline"/>
</p:tagLst>
</file>

<file path=ppt/tags/tag328.xml><?xml version="1.0" encoding="utf-8"?>
<p:tagLst xmlns:a="http://schemas.openxmlformats.org/drawingml/2006/main" xmlns:r="http://schemas.openxmlformats.org/officeDocument/2006/relationships" xmlns:p="http://schemas.openxmlformats.org/presentationml/2006/main">
  <p:tag name="FUNCTION" val="outline"/>
</p:tagLst>
</file>

<file path=ppt/tags/tag329.xml><?xml version="1.0" encoding="utf-8"?>
<p:tagLst xmlns:a="http://schemas.openxmlformats.org/drawingml/2006/main" xmlns:r="http://schemas.openxmlformats.org/officeDocument/2006/relationships" xmlns:p="http://schemas.openxmlformats.org/presentationml/2006/main">
  <p:tag name="FUNCTION" val="progressbar"/>
</p:tagLst>
</file>

<file path=ppt/tags/tag33.xml><?xml version="1.0" encoding="utf-8"?>
<p:tagLst xmlns:a="http://schemas.openxmlformats.org/drawingml/2006/main" xmlns:r="http://schemas.openxmlformats.org/officeDocument/2006/relationships" xmlns:p="http://schemas.openxmlformats.org/presentationml/2006/main">
  <p:tag name="FUNCTION" val="outline"/>
</p:tagLst>
</file>

<file path=ppt/tags/tag330.xml><?xml version="1.0" encoding="utf-8"?>
<p:tagLst xmlns:a="http://schemas.openxmlformats.org/drawingml/2006/main" xmlns:r="http://schemas.openxmlformats.org/officeDocument/2006/relationships" xmlns:p="http://schemas.openxmlformats.org/presentationml/2006/main">
  <p:tag name="FUNCTION" val="separator"/>
</p:tagLst>
</file>

<file path=ppt/tags/tag331.xml><?xml version="1.0" encoding="utf-8"?>
<p:tagLst xmlns:a="http://schemas.openxmlformats.org/drawingml/2006/main" xmlns:r="http://schemas.openxmlformats.org/officeDocument/2006/relationships" xmlns:p="http://schemas.openxmlformats.org/presentationml/2006/main">
  <p:tag name="FUNCTION" val="outline"/>
</p:tagLst>
</file>

<file path=ppt/tags/tag332.xml><?xml version="1.0" encoding="utf-8"?>
<p:tagLst xmlns:a="http://schemas.openxmlformats.org/drawingml/2006/main" xmlns:r="http://schemas.openxmlformats.org/officeDocument/2006/relationships" xmlns:p="http://schemas.openxmlformats.org/presentationml/2006/main">
  <p:tag name="FUNCTION" val="progressbar"/>
</p:tagLst>
</file>

<file path=ppt/tags/tag333.xml><?xml version="1.0" encoding="utf-8"?>
<p:tagLst xmlns:a="http://schemas.openxmlformats.org/drawingml/2006/main" xmlns:r="http://schemas.openxmlformats.org/officeDocument/2006/relationships" xmlns:p="http://schemas.openxmlformats.org/presentationml/2006/main">
  <p:tag name="FUNCTION" val="outline"/>
</p:tagLst>
</file>

<file path=ppt/tags/tag334.xml><?xml version="1.0" encoding="utf-8"?>
<p:tagLst xmlns:a="http://schemas.openxmlformats.org/drawingml/2006/main" xmlns:r="http://schemas.openxmlformats.org/officeDocument/2006/relationships" xmlns:p="http://schemas.openxmlformats.org/presentationml/2006/main">
  <p:tag name="FUNCTION" val="outline"/>
</p:tagLst>
</file>

<file path=ppt/tags/tag335.xml><?xml version="1.0" encoding="utf-8"?>
<p:tagLst xmlns:a="http://schemas.openxmlformats.org/drawingml/2006/main" xmlns:r="http://schemas.openxmlformats.org/officeDocument/2006/relationships" xmlns:p="http://schemas.openxmlformats.org/presentationml/2006/main">
  <p:tag name="FUNCTION" val="progressbar"/>
</p:tagLst>
</file>

<file path=ppt/tags/tag34.xml><?xml version="1.0" encoding="utf-8"?>
<p:tagLst xmlns:a="http://schemas.openxmlformats.org/drawingml/2006/main" xmlns:r="http://schemas.openxmlformats.org/officeDocument/2006/relationships" xmlns:p="http://schemas.openxmlformats.org/presentationml/2006/main">
  <p:tag name="FUNCTION" val="outline"/>
</p:tagLst>
</file>

<file path=ppt/tags/tag35.xml><?xml version="1.0" encoding="utf-8"?>
<p:tagLst xmlns:a="http://schemas.openxmlformats.org/drawingml/2006/main" xmlns:r="http://schemas.openxmlformats.org/officeDocument/2006/relationships" xmlns:p="http://schemas.openxmlformats.org/presentationml/2006/main">
  <p:tag name="FUNCTION" val="outline"/>
</p:tagLst>
</file>

<file path=ppt/tags/tag36.xml><?xml version="1.0" encoding="utf-8"?>
<p:tagLst xmlns:a="http://schemas.openxmlformats.org/drawingml/2006/main" xmlns:r="http://schemas.openxmlformats.org/officeDocument/2006/relationships" xmlns:p="http://schemas.openxmlformats.org/presentationml/2006/main">
  <p:tag name="FUNCTION" val="outline"/>
</p:tagLst>
</file>

<file path=ppt/tags/tag37.xml><?xml version="1.0" encoding="utf-8"?>
<p:tagLst xmlns:a="http://schemas.openxmlformats.org/drawingml/2006/main" xmlns:r="http://schemas.openxmlformats.org/officeDocument/2006/relationships" xmlns:p="http://schemas.openxmlformats.org/presentationml/2006/main">
  <p:tag name="FUNCTION" val="outline"/>
</p:tagLst>
</file>

<file path=ppt/tags/tag38.xml><?xml version="1.0" encoding="utf-8"?>
<p:tagLst xmlns:a="http://schemas.openxmlformats.org/drawingml/2006/main" xmlns:r="http://schemas.openxmlformats.org/officeDocument/2006/relationships" xmlns:p="http://schemas.openxmlformats.org/presentationml/2006/main">
  <p:tag name="FUNCTION" val="outline"/>
</p:tagLst>
</file>

<file path=ppt/tags/tag39.xml><?xml version="1.0" encoding="utf-8"?>
<p:tagLst xmlns:a="http://schemas.openxmlformats.org/drawingml/2006/main" xmlns:r="http://schemas.openxmlformats.org/officeDocument/2006/relationships" xmlns:p="http://schemas.openxmlformats.org/presentationml/2006/main">
  <p:tag name="FUNCTION" val="outline"/>
</p:tagLst>
</file>

<file path=ppt/tags/tag4.xml><?xml version="1.0" encoding="utf-8"?>
<p:tagLst xmlns:a="http://schemas.openxmlformats.org/drawingml/2006/main" xmlns:r="http://schemas.openxmlformats.org/officeDocument/2006/relationships" xmlns:p="http://schemas.openxmlformats.org/presentationml/2006/main">
  <p:tag name="FUNCTION" val="outline"/>
</p:tagLst>
</file>

<file path=ppt/tags/tag40.xml><?xml version="1.0" encoding="utf-8"?>
<p:tagLst xmlns:a="http://schemas.openxmlformats.org/drawingml/2006/main" xmlns:r="http://schemas.openxmlformats.org/officeDocument/2006/relationships" xmlns:p="http://schemas.openxmlformats.org/presentationml/2006/main">
  <p:tag name="FUNCTION" val="outline"/>
</p:tagLst>
</file>

<file path=ppt/tags/tag41.xml><?xml version="1.0" encoding="utf-8"?>
<p:tagLst xmlns:a="http://schemas.openxmlformats.org/drawingml/2006/main" xmlns:r="http://schemas.openxmlformats.org/officeDocument/2006/relationships" xmlns:p="http://schemas.openxmlformats.org/presentationml/2006/main">
  <p:tag name="FUNCTION" val="progressbar"/>
</p:tagLst>
</file>

<file path=ppt/tags/tag42.xml><?xml version="1.0" encoding="utf-8"?>
<p:tagLst xmlns:a="http://schemas.openxmlformats.org/drawingml/2006/main" xmlns:r="http://schemas.openxmlformats.org/officeDocument/2006/relationships" xmlns:p="http://schemas.openxmlformats.org/presentationml/2006/main">
  <p:tag name="FUNCTION" val="outline"/>
</p:tagLst>
</file>

<file path=ppt/tags/tag43.xml><?xml version="1.0" encoding="utf-8"?>
<p:tagLst xmlns:a="http://schemas.openxmlformats.org/drawingml/2006/main" xmlns:r="http://schemas.openxmlformats.org/officeDocument/2006/relationships" xmlns:p="http://schemas.openxmlformats.org/presentationml/2006/main">
  <p:tag name="FUNCTION" val="outline"/>
</p:tagLst>
</file>

<file path=ppt/tags/tag44.xml><?xml version="1.0" encoding="utf-8"?>
<p:tagLst xmlns:a="http://schemas.openxmlformats.org/drawingml/2006/main" xmlns:r="http://schemas.openxmlformats.org/officeDocument/2006/relationships" xmlns:p="http://schemas.openxmlformats.org/presentationml/2006/main">
  <p:tag name="FUNCTION" val="outline"/>
</p:tagLst>
</file>

<file path=ppt/tags/tag45.xml><?xml version="1.0" encoding="utf-8"?>
<p:tagLst xmlns:a="http://schemas.openxmlformats.org/drawingml/2006/main" xmlns:r="http://schemas.openxmlformats.org/officeDocument/2006/relationships" xmlns:p="http://schemas.openxmlformats.org/presentationml/2006/main">
  <p:tag name="FUNCTION" val="outline"/>
</p:tagLst>
</file>

<file path=ppt/tags/tag46.xml><?xml version="1.0" encoding="utf-8"?>
<p:tagLst xmlns:a="http://schemas.openxmlformats.org/drawingml/2006/main" xmlns:r="http://schemas.openxmlformats.org/officeDocument/2006/relationships" xmlns:p="http://schemas.openxmlformats.org/presentationml/2006/main">
  <p:tag name="FUNCTION" val="outline"/>
</p:tagLst>
</file>

<file path=ppt/tags/tag47.xml><?xml version="1.0" encoding="utf-8"?>
<p:tagLst xmlns:a="http://schemas.openxmlformats.org/drawingml/2006/main" xmlns:r="http://schemas.openxmlformats.org/officeDocument/2006/relationships" xmlns:p="http://schemas.openxmlformats.org/presentationml/2006/main">
  <p:tag name="FUNCTION" val="outline"/>
</p:tagLst>
</file>

<file path=ppt/tags/tag48.xml><?xml version="1.0" encoding="utf-8"?>
<p:tagLst xmlns:a="http://schemas.openxmlformats.org/drawingml/2006/main" xmlns:r="http://schemas.openxmlformats.org/officeDocument/2006/relationships" xmlns:p="http://schemas.openxmlformats.org/presentationml/2006/main">
  <p:tag name="FUNCTION" val="outline"/>
</p:tagLst>
</file>

<file path=ppt/tags/tag49.xml><?xml version="1.0" encoding="utf-8"?>
<p:tagLst xmlns:a="http://schemas.openxmlformats.org/drawingml/2006/main" xmlns:r="http://schemas.openxmlformats.org/officeDocument/2006/relationships" xmlns:p="http://schemas.openxmlformats.org/presentationml/2006/main">
  <p:tag name="FUNCTION" val="outline"/>
</p:tagLst>
</file>

<file path=ppt/tags/tag5.xml><?xml version="1.0" encoding="utf-8"?>
<p:tagLst xmlns:a="http://schemas.openxmlformats.org/drawingml/2006/main" xmlns:r="http://schemas.openxmlformats.org/officeDocument/2006/relationships" xmlns:p="http://schemas.openxmlformats.org/presentationml/2006/main">
  <p:tag name="FUNCTION" val="outline"/>
</p:tagLst>
</file>

<file path=ppt/tags/tag50.xml><?xml version="1.0" encoding="utf-8"?>
<p:tagLst xmlns:a="http://schemas.openxmlformats.org/drawingml/2006/main" xmlns:r="http://schemas.openxmlformats.org/officeDocument/2006/relationships" xmlns:p="http://schemas.openxmlformats.org/presentationml/2006/main">
  <p:tag name="FUNCTION" val="outline"/>
</p:tagLst>
</file>

<file path=ppt/tags/tag51.xml><?xml version="1.0" encoding="utf-8"?>
<p:tagLst xmlns:a="http://schemas.openxmlformats.org/drawingml/2006/main" xmlns:r="http://schemas.openxmlformats.org/officeDocument/2006/relationships" xmlns:p="http://schemas.openxmlformats.org/presentationml/2006/main">
  <p:tag name="FUNCTION" val="outline"/>
</p:tagLst>
</file>

<file path=ppt/tags/tag52.xml><?xml version="1.0" encoding="utf-8"?>
<p:tagLst xmlns:a="http://schemas.openxmlformats.org/drawingml/2006/main" xmlns:r="http://schemas.openxmlformats.org/officeDocument/2006/relationships" xmlns:p="http://schemas.openxmlformats.org/presentationml/2006/main">
  <p:tag name="FUNCTION" val="outline"/>
</p:tagLst>
</file>

<file path=ppt/tags/tag53.xml><?xml version="1.0" encoding="utf-8"?>
<p:tagLst xmlns:a="http://schemas.openxmlformats.org/drawingml/2006/main" xmlns:r="http://schemas.openxmlformats.org/officeDocument/2006/relationships" xmlns:p="http://schemas.openxmlformats.org/presentationml/2006/main">
  <p:tag name="FUNCTION" val="outline"/>
</p:tagLst>
</file>

<file path=ppt/tags/tag54.xml><?xml version="1.0" encoding="utf-8"?>
<p:tagLst xmlns:a="http://schemas.openxmlformats.org/drawingml/2006/main" xmlns:r="http://schemas.openxmlformats.org/officeDocument/2006/relationships" xmlns:p="http://schemas.openxmlformats.org/presentationml/2006/main">
  <p:tag name="FUNCTION" val="outline"/>
</p:tagLst>
</file>

<file path=ppt/tags/tag55.xml><?xml version="1.0" encoding="utf-8"?>
<p:tagLst xmlns:a="http://schemas.openxmlformats.org/drawingml/2006/main" xmlns:r="http://schemas.openxmlformats.org/officeDocument/2006/relationships" xmlns:p="http://schemas.openxmlformats.org/presentationml/2006/main">
  <p:tag name="FUNCTION" val="outline"/>
</p:tagLst>
</file>

<file path=ppt/tags/tag56.xml><?xml version="1.0" encoding="utf-8"?>
<p:tagLst xmlns:a="http://schemas.openxmlformats.org/drawingml/2006/main" xmlns:r="http://schemas.openxmlformats.org/officeDocument/2006/relationships" xmlns:p="http://schemas.openxmlformats.org/presentationml/2006/main">
  <p:tag name="FUNCTION" val="outline"/>
</p:tagLst>
</file>

<file path=ppt/tags/tag57.xml><?xml version="1.0" encoding="utf-8"?>
<p:tagLst xmlns:a="http://schemas.openxmlformats.org/drawingml/2006/main" xmlns:r="http://schemas.openxmlformats.org/officeDocument/2006/relationships" xmlns:p="http://schemas.openxmlformats.org/presentationml/2006/main">
  <p:tag name="FUNCTION" val="outline"/>
</p:tagLst>
</file>

<file path=ppt/tags/tag58.xml><?xml version="1.0" encoding="utf-8"?>
<p:tagLst xmlns:a="http://schemas.openxmlformats.org/drawingml/2006/main" xmlns:r="http://schemas.openxmlformats.org/officeDocument/2006/relationships" xmlns:p="http://schemas.openxmlformats.org/presentationml/2006/main">
  <p:tag name="FUNCTION" val="outline"/>
</p:tagLst>
</file>

<file path=ppt/tags/tag59.xml><?xml version="1.0" encoding="utf-8"?>
<p:tagLst xmlns:a="http://schemas.openxmlformats.org/drawingml/2006/main" xmlns:r="http://schemas.openxmlformats.org/officeDocument/2006/relationships" xmlns:p="http://schemas.openxmlformats.org/presentationml/2006/main">
  <p:tag name="FUNCTION" val="outline"/>
</p:tagLst>
</file>

<file path=ppt/tags/tag6.xml><?xml version="1.0" encoding="utf-8"?>
<p:tagLst xmlns:a="http://schemas.openxmlformats.org/drawingml/2006/main" xmlns:r="http://schemas.openxmlformats.org/officeDocument/2006/relationships" xmlns:p="http://schemas.openxmlformats.org/presentationml/2006/main">
  <p:tag name="FUNCTION" val="outline"/>
</p:tagLst>
</file>

<file path=ppt/tags/tag60.xml><?xml version="1.0" encoding="utf-8"?>
<p:tagLst xmlns:a="http://schemas.openxmlformats.org/drawingml/2006/main" xmlns:r="http://schemas.openxmlformats.org/officeDocument/2006/relationships" xmlns:p="http://schemas.openxmlformats.org/presentationml/2006/main">
  <p:tag name="FUNCTION" val="outline"/>
</p:tagLst>
</file>

<file path=ppt/tags/tag61.xml><?xml version="1.0" encoding="utf-8"?>
<p:tagLst xmlns:a="http://schemas.openxmlformats.org/drawingml/2006/main" xmlns:r="http://schemas.openxmlformats.org/officeDocument/2006/relationships" xmlns:p="http://schemas.openxmlformats.org/presentationml/2006/main">
  <p:tag name="FUNCTION" val="outline"/>
</p:tagLst>
</file>

<file path=ppt/tags/tag62.xml><?xml version="1.0" encoding="utf-8"?>
<p:tagLst xmlns:a="http://schemas.openxmlformats.org/drawingml/2006/main" xmlns:r="http://schemas.openxmlformats.org/officeDocument/2006/relationships" xmlns:p="http://schemas.openxmlformats.org/presentationml/2006/main">
  <p:tag name="FUNCTION" val="outline"/>
</p:tagLst>
</file>

<file path=ppt/tags/tag63.xml><?xml version="1.0" encoding="utf-8"?>
<p:tagLst xmlns:a="http://schemas.openxmlformats.org/drawingml/2006/main" xmlns:r="http://schemas.openxmlformats.org/officeDocument/2006/relationships" xmlns:p="http://schemas.openxmlformats.org/presentationml/2006/main">
  <p:tag name="FUNCTION" val="outline"/>
</p:tagLst>
</file>

<file path=ppt/tags/tag64.xml><?xml version="1.0" encoding="utf-8"?>
<p:tagLst xmlns:a="http://schemas.openxmlformats.org/drawingml/2006/main" xmlns:r="http://schemas.openxmlformats.org/officeDocument/2006/relationships" xmlns:p="http://schemas.openxmlformats.org/presentationml/2006/main">
  <p:tag name="STATUS" val="0"/>
</p:tagLst>
</file>

<file path=ppt/tags/tag65.xml><?xml version="1.0" encoding="utf-8"?>
<p:tagLst xmlns:a="http://schemas.openxmlformats.org/drawingml/2006/main" xmlns:r="http://schemas.openxmlformats.org/officeDocument/2006/relationships" xmlns:p="http://schemas.openxmlformats.org/presentationml/2006/main">
  <p:tag name="STATUS" val="0"/>
</p:tagLst>
</file>

<file path=ppt/tags/tag66.xml><?xml version="1.0" encoding="utf-8"?>
<p:tagLst xmlns:a="http://schemas.openxmlformats.org/drawingml/2006/main" xmlns:r="http://schemas.openxmlformats.org/officeDocument/2006/relationships" xmlns:p="http://schemas.openxmlformats.org/presentationml/2006/main">
  <p:tag name="FUNCTION" val="progressbar"/>
</p:tagLst>
</file>

<file path=ppt/tags/tag67.xml><?xml version="1.0" encoding="utf-8"?>
<p:tagLst xmlns:a="http://schemas.openxmlformats.org/drawingml/2006/main" xmlns:r="http://schemas.openxmlformats.org/officeDocument/2006/relationships" xmlns:p="http://schemas.openxmlformats.org/presentationml/2006/main">
  <p:tag name="STATUS" val="0"/>
</p:tagLst>
</file>

<file path=ppt/tags/tag68.xml><?xml version="1.0" encoding="utf-8"?>
<p:tagLst xmlns:a="http://schemas.openxmlformats.org/drawingml/2006/main" xmlns:r="http://schemas.openxmlformats.org/officeDocument/2006/relationships" xmlns:p="http://schemas.openxmlformats.org/presentationml/2006/main">
  <p:tag name="FUNCTION" val="progressbar"/>
</p:tagLst>
</file>

<file path=ppt/tags/tag69.xml><?xml version="1.0" encoding="utf-8"?>
<p:tagLst xmlns:a="http://schemas.openxmlformats.org/drawingml/2006/main" xmlns:r="http://schemas.openxmlformats.org/officeDocument/2006/relationships" xmlns:p="http://schemas.openxmlformats.org/presentationml/2006/main">
  <p:tag name="FUNCTION" val="separator"/>
</p:tagLst>
</file>

<file path=ppt/tags/tag7.xml><?xml version="1.0" encoding="utf-8"?>
<p:tagLst xmlns:a="http://schemas.openxmlformats.org/drawingml/2006/main" xmlns:r="http://schemas.openxmlformats.org/officeDocument/2006/relationships" xmlns:p="http://schemas.openxmlformats.org/presentationml/2006/main">
  <p:tag name="FUNCTION" val="outline"/>
</p:tagLst>
</file>

<file path=ppt/tags/tag70.xml><?xml version="1.0" encoding="utf-8"?>
<p:tagLst xmlns:a="http://schemas.openxmlformats.org/drawingml/2006/main" xmlns:r="http://schemas.openxmlformats.org/officeDocument/2006/relationships" xmlns:p="http://schemas.openxmlformats.org/presentationml/2006/main">
  <p:tag name="FUNCTION" val="outline"/>
</p:tagLst>
</file>

<file path=ppt/tags/tag71.xml><?xml version="1.0" encoding="utf-8"?>
<p:tagLst xmlns:a="http://schemas.openxmlformats.org/drawingml/2006/main" xmlns:r="http://schemas.openxmlformats.org/officeDocument/2006/relationships" xmlns:p="http://schemas.openxmlformats.org/presentationml/2006/main">
  <p:tag name="FUNCTION" val="progressbar"/>
</p:tagLst>
</file>

<file path=ppt/tags/tag72.xml><?xml version="1.0" encoding="utf-8"?>
<p:tagLst xmlns:a="http://schemas.openxmlformats.org/drawingml/2006/main" xmlns:r="http://schemas.openxmlformats.org/officeDocument/2006/relationships" xmlns:p="http://schemas.openxmlformats.org/presentationml/2006/main">
  <p:tag name="FUNCTION" val="outline"/>
</p:tagLst>
</file>

<file path=ppt/tags/tag73.xml><?xml version="1.0" encoding="utf-8"?>
<p:tagLst xmlns:a="http://schemas.openxmlformats.org/drawingml/2006/main" xmlns:r="http://schemas.openxmlformats.org/officeDocument/2006/relationships" xmlns:p="http://schemas.openxmlformats.org/presentationml/2006/main">
  <p:tag name="FUNCTION" val="outline"/>
</p:tagLst>
</file>

<file path=ppt/tags/tag74.xml><?xml version="1.0" encoding="utf-8"?>
<p:tagLst xmlns:a="http://schemas.openxmlformats.org/drawingml/2006/main" xmlns:r="http://schemas.openxmlformats.org/officeDocument/2006/relationships" xmlns:p="http://schemas.openxmlformats.org/presentationml/2006/main">
  <p:tag name="FUNCTION" val="progressbar"/>
</p:tagLst>
</file>

<file path=ppt/tags/tag75.xml><?xml version="1.0" encoding="utf-8"?>
<p:tagLst xmlns:a="http://schemas.openxmlformats.org/drawingml/2006/main" xmlns:r="http://schemas.openxmlformats.org/officeDocument/2006/relationships" xmlns:p="http://schemas.openxmlformats.org/presentationml/2006/main">
  <p:tag name="FUNCTION" val="outline"/>
</p:tagLst>
</file>

<file path=ppt/tags/tag76.xml><?xml version="1.0" encoding="utf-8"?>
<p:tagLst xmlns:a="http://schemas.openxmlformats.org/drawingml/2006/main" xmlns:r="http://schemas.openxmlformats.org/officeDocument/2006/relationships" xmlns:p="http://schemas.openxmlformats.org/presentationml/2006/main">
  <p:tag name="FUNCTION" val="outline"/>
</p:tagLst>
</file>

<file path=ppt/tags/tag77.xml><?xml version="1.0" encoding="utf-8"?>
<p:tagLst xmlns:a="http://schemas.openxmlformats.org/drawingml/2006/main" xmlns:r="http://schemas.openxmlformats.org/officeDocument/2006/relationships" xmlns:p="http://schemas.openxmlformats.org/presentationml/2006/main">
  <p:tag name="FUNCTION" val="progressbar"/>
</p:tagLst>
</file>

<file path=ppt/tags/tag78.xml><?xml version="1.0" encoding="utf-8"?>
<p:tagLst xmlns:a="http://schemas.openxmlformats.org/drawingml/2006/main" xmlns:r="http://schemas.openxmlformats.org/officeDocument/2006/relationships" xmlns:p="http://schemas.openxmlformats.org/presentationml/2006/main">
  <p:tag name="FUNCTION" val="outline"/>
</p:tagLst>
</file>

<file path=ppt/tags/tag79.xml><?xml version="1.0" encoding="utf-8"?>
<p:tagLst xmlns:a="http://schemas.openxmlformats.org/drawingml/2006/main" xmlns:r="http://schemas.openxmlformats.org/officeDocument/2006/relationships" xmlns:p="http://schemas.openxmlformats.org/presentationml/2006/main">
  <p:tag name="FUNCTION" val="outline"/>
</p:tagLst>
</file>

<file path=ppt/tags/tag8.xml><?xml version="1.0" encoding="utf-8"?>
<p:tagLst xmlns:a="http://schemas.openxmlformats.org/drawingml/2006/main" xmlns:r="http://schemas.openxmlformats.org/officeDocument/2006/relationships" xmlns:p="http://schemas.openxmlformats.org/presentationml/2006/main">
  <p:tag name="FUNCTION" val="outline"/>
</p:tagLst>
</file>

<file path=ppt/tags/tag80.xml><?xml version="1.0" encoding="utf-8"?>
<p:tagLst xmlns:a="http://schemas.openxmlformats.org/drawingml/2006/main" xmlns:r="http://schemas.openxmlformats.org/officeDocument/2006/relationships" xmlns:p="http://schemas.openxmlformats.org/presentationml/2006/main">
  <p:tag name="FUNCTION" val="progressbar"/>
</p:tagLst>
</file>

<file path=ppt/tags/tag81.xml><?xml version="1.0" encoding="utf-8"?>
<p:tagLst xmlns:a="http://schemas.openxmlformats.org/drawingml/2006/main" xmlns:r="http://schemas.openxmlformats.org/officeDocument/2006/relationships" xmlns:p="http://schemas.openxmlformats.org/presentationml/2006/main">
  <p:tag name="FUNCTION" val="outline"/>
</p:tagLst>
</file>

<file path=ppt/tags/tag82.xml><?xml version="1.0" encoding="utf-8"?>
<p:tagLst xmlns:a="http://schemas.openxmlformats.org/drawingml/2006/main" xmlns:r="http://schemas.openxmlformats.org/officeDocument/2006/relationships" xmlns:p="http://schemas.openxmlformats.org/presentationml/2006/main">
  <p:tag name="FUNCTION" val="outline"/>
</p:tagLst>
</file>

<file path=ppt/tags/tag83.xml><?xml version="1.0" encoding="utf-8"?>
<p:tagLst xmlns:a="http://schemas.openxmlformats.org/drawingml/2006/main" xmlns:r="http://schemas.openxmlformats.org/officeDocument/2006/relationships" xmlns:p="http://schemas.openxmlformats.org/presentationml/2006/main">
  <p:tag name="FUNCTION" val="progressbar"/>
</p:tagLst>
</file>

<file path=ppt/tags/tag84.xml><?xml version="1.0" encoding="utf-8"?>
<p:tagLst xmlns:a="http://schemas.openxmlformats.org/drawingml/2006/main" xmlns:r="http://schemas.openxmlformats.org/officeDocument/2006/relationships" xmlns:p="http://schemas.openxmlformats.org/presentationml/2006/main">
  <p:tag name="FUNCTION" val="outline"/>
</p:tagLst>
</file>

<file path=ppt/tags/tag85.xml><?xml version="1.0" encoding="utf-8"?>
<p:tagLst xmlns:a="http://schemas.openxmlformats.org/drawingml/2006/main" xmlns:r="http://schemas.openxmlformats.org/officeDocument/2006/relationships" xmlns:p="http://schemas.openxmlformats.org/presentationml/2006/main">
  <p:tag name="FUNCTION" val="outline"/>
</p:tagLst>
</file>

<file path=ppt/tags/tag86.xml><?xml version="1.0" encoding="utf-8"?>
<p:tagLst xmlns:a="http://schemas.openxmlformats.org/drawingml/2006/main" xmlns:r="http://schemas.openxmlformats.org/officeDocument/2006/relationships" xmlns:p="http://schemas.openxmlformats.org/presentationml/2006/main">
  <p:tag name="FUNCTION" val="progressbar"/>
</p:tagLst>
</file>

<file path=ppt/tags/tag87.xml><?xml version="1.0" encoding="utf-8"?>
<p:tagLst xmlns:a="http://schemas.openxmlformats.org/drawingml/2006/main" xmlns:r="http://schemas.openxmlformats.org/officeDocument/2006/relationships" xmlns:p="http://schemas.openxmlformats.org/presentationml/2006/main">
  <p:tag name="FUNCTION" val="separator"/>
</p:tagLst>
</file>

<file path=ppt/tags/tag88.xml><?xml version="1.0" encoding="utf-8"?>
<p:tagLst xmlns:a="http://schemas.openxmlformats.org/drawingml/2006/main" xmlns:r="http://schemas.openxmlformats.org/officeDocument/2006/relationships" xmlns:p="http://schemas.openxmlformats.org/presentationml/2006/main">
  <p:tag name="FUNCTION" val="outline"/>
</p:tagLst>
</file>

<file path=ppt/tags/tag89.xml><?xml version="1.0" encoding="utf-8"?>
<p:tagLst xmlns:a="http://schemas.openxmlformats.org/drawingml/2006/main" xmlns:r="http://schemas.openxmlformats.org/officeDocument/2006/relationships" xmlns:p="http://schemas.openxmlformats.org/presentationml/2006/main">
  <p:tag name="FUNCTION" val="progressbar"/>
</p:tagLst>
</file>

<file path=ppt/tags/tag9.xml><?xml version="1.0" encoding="utf-8"?>
<p:tagLst xmlns:a="http://schemas.openxmlformats.org/drawingml/2006/main" xmlns:r="http://schemas.openxmlformats.org/officeDocument/2006/relationships" xmlns:p="http://schemas.openxmlformats.org/presentationml/2006/main">
  <p:tag name="FUNCTION" val="outline"/>
</p:tagLst>
</file>

<file path=ppt/tags/tag90.xml><?xml version="1.0" encoding="utf-8"?>
<p:tagLst xmlns:a="http://schemas.openxmlformats.org/drawingml/2006/main" xmlns:r="http://schemas.openxmlformats.org/officeDocument/2006/relationships" xmlns:p="http://schemas.openxmlformats.org/presentationml/2006/main">
  <p:tag name="FUNCTION" val="outline"/>
</p:tagLst>
</file>

<file path=ppt/tags/tag91.xml><?xml version="1.0" encoding="utf-8"?>
<p:tagLst xmlns:a="http://schemas.openxmlformats.org/drawingml/2006/main" xmlns:r="http://schemas.openxmlformats.org/officeDocument/2006/relationships" xmlns:p="http://schemas.openxmlformats.org/presentationml/2006/main">
  <p:tag name="FUNCTION" val="outline"/>
</p:tagLst>
</file>

<file path=ppt/tags/tag92.xml><?xml version="1.0" encoding="utf-8"?>
<p:tagLst xmlns:a="http://schemas.openxmlformats.org/drawingml/2006/main" xmlns:r="http://schemas.openxmlformats.org/officeDocument/2006/relationships" xmlns:p="http://schemas.openxmlformats.org/presentationml/2006/main">
  <p:tag name="FUNCTION" val="progressbar"/>
</p:tagLst>
</file>

<file path=ppt/tags/tag93.xml><?xml version="1.0" encoding="utf-8"?>
<p:tagLst xmlns:a="http://schemas.openxmlformats.org/drawingml/2006/main" xmlns:r="http://schemas.openxmlformats.org/officeDocument/2006/relationships" xmlns:p="http://schemas.openxmlformats.org/presentationml/2006/main">
  <p:tag name="FUNCTION" val="outline"/>
</p:tagLst>
</file>

<file path=ppt/tags/tag94.xml><?xml version="1.0" encoding="utf-8"?>
<p:tagLst xmlns:a="http://schemas.openxmlformats.org/drawingml/2006/main" xmlns:r="http://schemas.openxmlformats.org/officeDocument/2006/relationships" xmlns:p="http://schemas.openxmlformats.org/presentationml/2006/main">
  <p:tag name="FUNCTION" val="outline"/>
</p:tagLst>
</file>

<file path=ppt/tags/tag95.xml><?xml version="1.0" encoding="utf-8"?>
<p:tagLst xmlns:a="http://schemas.openxmlformats.org/drawingml/2006/main" xmlns:r="http://schemas.openxmlformats.org/officeDocument/2006/relationships" xmlns:p="http://schemas.openxmlformats.org/presentationml/2006/main">
  <p:tag name="FUNCTION" val="progressbar"/>
</p:tagLst>
</file>

<file path=ppt/tags/tag96.xml><?xml version="1.0" encoding="utf-8"?>
<p:tagLst xmlns:a="http://schemas.openxmlformats.org/drawingml/2006/main" xmlns:r="http://schemas.openxmlformats.org/officeDocument/2006/relationships" xmlns:p="http://schemas.openxmlformats.org/presentationml/2006/main">
  <p:tag name="FUNCTION" val="separator"/>
</p:tagLst>
</file>

<file path=ppt/tags/tag97.xml><?xml version="1.0" encoding="utf-8"?>
<p:tagLst xmlns:a="http://schemas.openxmlformats.org/drawingml/2006/main" xmlns:r="http://schemas.openxmlformats.org/officeDocument/2006/relationships" xmlns:p="http://schemas.openxmlformats.org/presentationml/2006/main">
  <p:tag name="FUNCTION" val="outline"/>
</p:tagLst>
</file>

<file path=ppt/tags/tag98.xml><?xml version="1.0" encoding="utf-8"?>
<p:tagLst xmlns:a="http://schemas.openxmlformats.org/drawingml/2006/main" xmlns:r="http://schemas.openxmlformats.org/officeDocument/2006/relationships" xmlns:p="http://schemas.openxmlformats.org/presentationml/2006/main">
  <p:tag name="FUNCTION" val="outline"/>
</p:tagLst>
</file>

<file path=ppt/tags/tag99.xml><?xml version="1.0" encoding="utf-8"?>
<p:tagLst xmlns:a="http://schemas.openxmlformats.org/drawingml/2006/main" xmlns:r="http://schemas.openxmlformats.org/officeDocument/2006/relationships" xmlns:p="http://schemas.openxmlformats.org/presentationml/2006/main">
  <p:tag name="FUNCTION" val="progressbar"/>
</p:tagLst>
</file>

<file path=ppt/theme/theme1.xml><?xml version="1.0" encoding="utf-8"?>
<a:theme xmlns:a="http://schemas.openxmlformats.org/drawingml/2006/main" name="blank">
  <a:themeElements>
    <a:clrScheme name="HHU Designfarben Master 1">
      <a:dk1>
        <a:srgbClr val="000000"/>
      </a:dk1>
      <a:lt1>
        <a:srgbClr val="FFFFFF"/>
      </a:lt1>
      <a:dk2>
        <a:srgbClr val="006AB3"/>
      </a:dk2>
      <a:lt2>
        <a:srgbClr val="D9DADB"/>
      </a:lt2>
      <a:accent1>
        <a:srgbClr val="006AB3"/>
      </a:accent1>
      <a:accent2>
        <a:srgbClr val="BE0A26"/>
      </a:accent2>
      <a:accent3>
        <a:srgbClr val="BFBFBF"/>
      </a:accent3>
      <a:accent4>
        <a:srgbClr val="97BF0D"/>
      </a:accent4>
      <a:accent5>
        <a:srgbClr val="F58B00"/>
      </a:accent5>
      <a:accent6>
        <a:srgbClr val="0E4067"/>
      </a:accent6>
      <a:hlink>
        <a:srgbClr val="006AB3"/>
      </a:hlink>
      <a:folHlink>
        <a:srgbClr val="4986B3"/>
      </a:folHlink>
    </a:clrScheme>
    <a:fontScheme name="Benutzerdefiniert 1">
      <a:majorFont>
        <a:latin typeface="Calibri Light"/>
        <a:ea typeface=""/>
        <a:cs typeface=""/>
      </a:majorFont>
      <a:minorFont>
        <a:latin typeface="Calibri 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nchorCtr="0"/>
      <a:lstStyle>
        <a:defPPr algn="ctr">
          <a:lnSpc>
            <a:spcPct val="120000"/>
          </a:lnSpc>
          <a:spcBef>
            <a:spcPts val="1200"/>
          </a:spcBef>
          <a:spcAft>
            <a:spcPts val="1200"/>
          </a:spcAft>
          <a:defRPr baseline="0"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HHU.potx" id="{048519C5-9F2A-4879-9BF7-F64AD13365B1}" vid="{39389477-A068-40BA-A46C-F66CD8DCC36A}"/>
    </a:ext>
  </a:extLst>
</a:theme>
</file>

<file path=ppt/theme/theme2.xml><?xml version="1.0" encoding="utf-8"?>
<a:theme xmlns:a="http://schemas.openxmlformats.org/drawingml/2006/main" name="Folien ohne Logo">
  <a:themeElements>
    <a:clrScheme name="HHU Designfarben Master 1">
      <a:dk1>
        <a:srgbClr val="000000"/>
      </a:dk1>
      <a:lt1>
        <a:srgbClr val="FFFFFF"/>
      </a:lt1>
      <a:dk2>
        <a:srgbClr val="006AB3"/>
      </a:dk2>
      <a:lt2>
        <a:srgbClr val="D9DADB"/>
      </a:lt2>
      <a:accent1>
        <a:srgbClr val="006AB3"/>
      </a:accent1>
      <a:accent2>
        <a:srgbClr val="BE0A26"/>
      </a:accent2>
      <a:accent3>
        <a:srgbClr val="BFBFBF"/>
      </a:accent3>
      <a:accent4>
        <a:srgbClr val="97BF0D"/>
      </a:accent4>
      <a:accent5>
        <a:srgbClr val="F58B00"/>
      </a:accent5>
      <a:accent6>
        <a:srgbClr val="0E4067"/>
      </a:accent6>
      <a:hlink>
        <a:srgbClr val="006AB3"/>
      </a:hlink>
      <a:folHlink>
        <a:srgbClr val="4986B3"/>
      </a:folHlink>
    </a:clrScheme>
    <a:fontScheme name="HHU Arial">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HU.potx" id="{048519C5-9F2A-4879-9BF7-F64AD13365B1}" vid="{95529D2E-3477-4404-BCA1-D062B089C930}"/>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HHU</Template>
  <TotalTime>0</TotalTime>
  <Words>3104</Words>
  <Application>Microsoft Office PowerPoint</Application>
  <PresentationFormat>Bildschirmpräsentation (4:3)</PresentationFormat>
  <Paragraphs>514</Paragraphs>
  <Slides>93</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93</vt:i4>
      </vt:variant>
    </vt:vector>
  </HeadingPairs>
  <TitlesOfParts>
    <vt:vector size="101" baseType="lpstr">
      <vt:lpstr>MS PGothic</vt:lpstr>
      <vt:lpstr>Arial</vt:lpstr>
      <vt:lpstr>Calibri</vt:lpstr>
      <vt:lpstr>Calibri Light</vt:lpstr>
      <vt:lpstr>Symbol</vt:lpstr>
      <vt:lpstr>Wingdings</vt:lpstr>
      <vt:lpstr>blank</vt:lpstr>
      <vt:lpstr>Folien ohne Logo</vt:lpstr>
      <vt:lpstr>Zukunftssicher Lernen – aber ohne  Haftungssorgen</vt:lpstr>
      <vt:lpstr>Was behandeln wir heute?</vt:lpstr>
      <vt:lpstr>PowerPoint-Präsentation</vt:lpstr>
      <vt:lpstr>Was Sie sich wahrscheinlich wünschen…</vt:lpstr>
      <vt:lpstr>Was Sie stattdessen bekommen…</vt:lpstr>
      <vt:lpstr>Was ist eigentlich "Haftung"?</vt:lpstr>
      <vt:lpstr>Was droht uns eigentlich?</vt:lpstr>
      <vt:lpstr>Wer haftet? (Artikel 34 Grundgesetz)</vt:lpstr>
      <vt:lpstr>Was bedeutet das? BGH, Urteil vom 16.01.1992, I ZR 36/90</vt:lpstr>
      <vt:lpstr>Was gilt für „User generated Content“?  § 19 TMG – Speicherung von Informationen</vt:lpstr>
      <vt:lpstr>Welche anderen Risiken bestehen?</vt:lpstr>
      <vt:lpstr>Was sollte ich zum Urheberrecht wissen?</vt:lpstr>
      <vt:lpstr>Brave New World?</vt:lpstr>
      <vt:lpstr>Warum ist das Urheberrecht bloß so kompliziert?</vt:lpstr>
      <vt:lpstr>Wie kam es zu den heutigen Problemen?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Wer darf mir was verbieten?</vt:lpstr>
      <vt:lpstr>Gibt es „das“ Urheberrecht  bzw. „das“ Copyright?</vt:lpstr>
      <vt:lpstr>Was schützt das Urheberrecht? § 2 UrhG - Geschützte Werke</vt:lpstr>
      <vt:lpstr>Was ist alles nicht geschützt?</vt:lpstr>
      <vt:lpstr>Wann liegt eine „persönliche geistige Schöpfung“ vor?</vt:lpstr>
      <vt:lpstr>Wer ist Urheber?</vt:lpstr>
      <vt:lpstr>Wie sieht das in der Universität aus?</vt:lpstr>
      <vt:lpstr>Und wie sieht das in der Internetrealität aus?</vt:lpstr>
      <vt:lpstr>Was darf der Urheber verbieten? (1)</vt:lpstr>
      <vt:lpstr>Was darf der Urheber verbieten? (2)</vt:lpstr>
      <vt:lpstr>Aber wann ist eine Zugänglichmachung „öffentlich“?</vt:lpstr>
      <vt:lpstr>Welche Rechte hat ein Verlag?</vt:lpstr>
      <vt:lpstr>Darf ich auf Beiträge verlinken, die anderswo abrufbar sind?</vt:lpstr>
      <vt:lpstr>Und was darf ich sonst? § 31 UrhG – Einräumung von Nutzungsrechten</vt:lpstr>
      <vt:lpstr>Welche Lizenz gilt für Cliparts in Powerpoint, Word &amp; Co? </vt:lpstr>
      <vt:lpstr>Welche Schlagworte sollte man schon einmal gehört haben?</vt:lpstr>
      <vt:lpstr>Was sind Creative Commons Lizenzen?</vt:lpstr>
      <vt:lpstr>Inwieweit ist die Hochschule privilegiert?</vt:lpstr>
      <vt:lpstr>Inwieweit schützt das Grundgesetz die Hochschullehre?</vt:lpstr>
      <vt:lpstr>Wie sieht das in der Praxis aus? (1)</vt:lpstr>
      <vt:lpstr>Wie sieht das in der Praxis aus? (2)</vt:lpstr>
      <vt:lpstr>Wie sieht das in der Praxis aus? (3)</vt:lpstr>
      <vt:lpstr>Muss ich wirklich über 2.000 € zahlen, um Auszüge aus Werken in der Lehre zu nutzen?</vt:lpstr>
      <vt:lpstr>Darf man Kopien ausgeben oder Kopiervorlagen bereitstellen?</vt:lpstr>
      <vt:lpstr>Darf man Kopien für Prüfungen bereitstellen?</vt:lpstr>
      <vt:lpstr>Darf ich Materialien online bereitstellen?  § 52a UrhG</vt:lpstr>
      <vt:lpstr>Was ist „klein“?</vt:lpstr>
      <vt:lpstr>Wie lange dürfen Materialien online stehen?</vt:lpstr>
      <vt:lpstr>Muss die Universität die Passwortvergabe (für Studierende) kontrollieren? </vt:lpstr>
      <vt:lpstr>Ist das Onlinestellen kostenlos?</vt:lpstr>
      <vt:lpstr>Was ist ein Zitat?  § 51 UrhG</vt:lpstr>
      <vt:lpstr>Was sollte ich zum Datenschutz wissen?</vt:lpstr>
      <vt:lpstr>Wer hat das Datenschutzrecht erfunden?</vt:lpstr>
      <vt:lpstr>Was schützt der Datenschutz?</vt:lpstr>
      <vt:lpstr>Welche Regeln zum Datenschutz  gelten für Hochschulen in NRW? </vt:lpstr>
      <vt:lpstr>Wann dürfen personenbezogene Daten  verarbeitet werden?(§ 4 DSG NW)</vt:lpstr>
      <vt:lpstr>Wodurch wird der Schutz der Daten gewährleistet? § 10 DSG NW (1)</vt:lpstr>
      <vt:lpstr>Wodurch wird der Schutz der Daten gewährleistet? § 10 DSG NW (2)</vt:lpstr>
      <vt:lpstr>Was gilt für das Recht am eigenen Bild / Wort?</vt:lpstr>
      <vt:lpstr>Was ist das Recht am eigenen Bild?</vt:lpstr>
      <vt:lpstr>Was ist das Recht am eigenen Wort?</vt:lpstr>
      <vt:lpstr>Was gilt bei Rechtsverletzungen durch Studenten?</vt:lpstr>
      <vt:lpstr>Was gilt, wenn Studenten  fremde Inhalte „stehlen“ ?</vt:lpstr>
      <vt:lpstr>Wie ist das bei von Studierenden erstellten Inhalten, z.B. in Casim? (1)</vt:lpstr>
      <vt:lpstr>Wie ist das bei von Studierenden erstellten Inhalten, z.B. in Casim? (2)</vt:lpstr>
      <vt:lpstr>Wie ist das bei von Studierenden erstellten Inhalten, z.B. in Casim? (3)</vt:lpstr>
      <vt:lpstr>Wie ist das bei von Studierenden erstellten Inhalten, z.B. in Casim? (1)</vt:lpstr>
      <vt:lpstr>Wie ist das bei von Studierenden erstellten Inhalten, z.B. in Casim? (2)</vt:lpstr>
      <vt:lpstr>Wie ist das bei von Studierenden erstellten Inhalten, z.B. in Casim? (3)</vt:lpstr>
      <vt:lpstr>Was ist bei ePrüfungen zu beachten?</vt:lpstr>
      <vt:lpstr>Warum wird so viel Aufwand  bei Prüfungen getrieben?</vt:lpstr>
      <vt:lpstr>Woraus ergibt sich die besondere  rechtliche Bedeutung von Prüfungen? </vt:lpstr>
      <vt:lpstr>Warum wollen wir überhaupt  Prüfungen am Computer?</vt:lpstr>
      <vt:lpstr>Welche Einsatzmöglichkeiten von  Computern sind zu unterscheiden?</vt:lpstr>
      <vt:lpstr>Welche Anforderungen sollten bei formativen Prüfungen beachtet werden?</vt:lpstr>
      <vt:lpstr>Wovor haben wir Angst?</vt:lpstr>
      <vt:lpstr>Wie werden individuelle Nachteile oder Systemfehler korrigiert?</vt:lpstr>
      <vt:lpstr>Was sind die besonderen Anforderungen  an Multiple Choice Prüfungen? (1)</vt:lpstr>
      <vt:lpstr>Welche Anforderungen  an die Fragestellung gibt es? (2)</vt:lpstr>
      <vt:lpstr>Was sollte man von diesem Vortrag mitnehmen?</vt:lpstr>
      <vt:lpstr>Fazit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Zukunftssicher Lernen – aber ohne  Haftungssorgen</dc:title>
  <dc:creator>Michael Beurskens</dc:creator>
  <cp:lastModifiedBy>Michael Beurskens</cp:lastModifiedBy>
  <cp:revision>23</cp:revision>
  <cp:lastPrinted>2011-12-07T18:55:14Z</cp:lastPrinted>
  <dcterms:created xsi:type="dcterms:W3CDTF">2014-09-08T05:49:48Z</dcterms:created>
  <dcterms:modified xsi:type="dcterms:W3CDTF">2014-09-08T20:10:18Z</dcterms:modified>
</cp:coreProperties>
</file>